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63" r:id="rId6"/>
    <p:sldId id="274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94" autoAdjust="0"/>
    <p:restoredTop sz="94213"/>
  </p:normalViewPr>
  <p:slideViewPr>
    <p:cSldViewPr snapToGrid="0">
      <p:cViewPr>
        <p:scale>
          <a:sx n="100" d="100"/>
          <a:sy n="100" d="100"/>
        </p:scale>
        <p:origin x="800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02CC4B-AA98-42C7-A3EB-76E30AF46A41}" type="doc">
      <dgm:prSet loTypeId="urn:microsoft.com/office/officeart/2008/layout/CircleAccentTimeline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69BBA2F-13E1-4ADE-85BF-AB1FF7347ED8}">
      <dgm:prSet phldrT="[Text]"/>
      <dgm:spPr/>
      <dgm:t>
        <a:bodyPr/>
        <a:lstStyle/>
        <a:p>
          <a:r>
            <a:rPr lang="en-US" dirty="0" smtClean="0"/>
            <a:t>Code</a:t>
          </a:r>
          <a:endParaRPr lang="en-US" dirty="0"/>
        </a:p>
      </dgm:t>
    </dgm:pt>
    <dgm:pt modelId="{C261E627-1EF7-47C1-A627-90A7AD38D622}" type="parTrans" cxnId="{164CF52A-772A-4D53-84CF-F091D0F7207A}">
      <dgm:prSet/>
      <dgm:spPr/>
      <dgm:t>
        <a:bodyPr/>
        <a:lstStyle/>
        <a:p>
          <a:endParaRPr lang="en-US"/>
        </a:p>
      </dgm:t>
    </dgm:pt>
    <dgm:pt modelId="{B048D8A0-287B-42E6-8912-570311B1BF9F}" type="sibTrans" cxnId="{164CF52A-772A-4D53-84CF-F091D0F7207A}">
      <dgm:prSet/>
      <dgm:spPr/>
      <dgm:t>
        <a:bodyPr/>
        <a:lstStyle/>
        <a:p>
          <a:endParaRPr lang="en-US"/>
        </a:p>
      </dgm:t>
    </dgm:pt>
    <dgm:pt modelId="{72C6AF92-FC21-4B90-891A-5B28EB50C3FA}">
      <dgm:prSet phldrT="[Text]"/>
      <dgm:spPr/>
      <dgm:t>
        <a:bodyPr/>
        <a:lstStyle/>
        <a:p>
          <a:r>
            <a:rPr lang="en-US" dirty="0" smtClean="0"/>
            <a:t>Write Code</a:t>
          </a:r>
          <a:endParaRPr lang="en-US" dirty="0"/>
        </a:p>
      </dgm:t>
    </dgm:pt>
    <dgm:pt modelId="{26CE6439-00D5-4BB9-8F61-E8870E80BA37}" type="parTrans" cxnId="{02996F62-FC49-4552-90CF-A4ECC5010CA1}">
      <dgm:prSet/>
      <dgm:spPr/>
      <dgm:t>
        <a:bodyPr/>
        <a:lstStyle/>
        <a:p>
          <a:endParaRPr lang="en-US"/>
        </a:p>
      </dgm:t>
    </dgm:pt>
    <dgm:pt modelId="{F81D63C4-B2AE-40B6-8B71-96EA8DB8C50B}" type="sibTrans" cxnId="{02996F62-FC49-4552-90CF-A4ECC5010CA1}">
      <dgm:prSet/>
      <dgm:spPr/>
      <dgm:t>
        <a:bodyPr/>
        <a:lstStyle/>
        <a:p>
          <a:endParaRPr lang="en-US"/>
        </a:p>
      </dgm:t>
    </dgm:pt>
    <dgm:pt modelId="{CC19381D-75E3-4F49-B612-535951197A85}">
      <dgm:prSet phldrT="[Text]"/>
      <dgm:spPr/>
      <dgm:t>
        <a:bodyPr/>
        <a:lstStyle/>
        <a:p>
          <a:r>
            <a:rPr lang="en-US" dirty="0" smtClean="0"/>
            <a:t>Write Tests?</a:t>
          </a:r>
          <a:endParaRPr lang="en-US" dirty="0"/>
        </a:p>
      </dgm:t>
    </dgm:pt>
    <dgm:pt modelId="{87E2DE5D-57CC-4C33-A755-1F3AF1EC2195}" type="parTrans" cxnId="{86887BBE-624D-4DAB-A333-25E87865E10C}">
      <dgm:prSet/>
      <dgm:spPr/>
      <dgm:t>
        <a:bodyPr/>
        <a:lstStyle/>
        <a:p>
          <a:endParaRPr lang="en-US"/>
        </a:p>
      </dgm:t>
    </dgm:pt>
    <dgm:pt modelId="{6BFA5C03-51A6-4EEF-8211-2842652FA189}" type="sibTrans" cxnId="{86887BBE-624D-4DAB-A333-25E87865E10C}">
      <dgm:prSet/>
      <dgm:spPr/>
      <dgm:t>
        <a:bodyPr/>
        <a:lstStyle/>
        <a:p>
          <a:endParaRPr lang="en-US"/>
        </a:p>
      </dgm:t>
    </dgm:pt>
    <dgm:pt modelId="{E8C4102D-E349-4F3F-8624-FFAFEE0417FB}">
      <dgm:prSet phldrT="[Text]"/>
      <dgm:spPr/>
      <dgm:t>
        <a:bodyPr/>
        <a:lstStyle/>
        <a:p>
          <a:r>
            <a:rPr lang="en-US" dirty="0" smtClean="0"/>
            <a:t>Build</a:t>
          </a:r>
          <a:endParaRPr lang="en-US" dirty="0"/>
        </a:p>
      </dgm:t>
    </dgm:pt>
    <dgm:pt modelId="{4DE44CA3-674D-473D-909A-BB086F4E345A}" type="parTrans" cxnId="{583D0CE5-E667-4537-BE28-7AC5D3A84A7C}">
      <dgm:prSet/>
      <dgm:spPr/>
      <dgm:t>
        <a:bodyPr/>
        <a:lstStyle/>
        <a:p>
          <a:endParaRPr lang="en-US"/>
        </a:p>
      </dgm:t>
    </dgm:pt>
    <dgm:pt modelId="{11185F19-9117-4A9E-9798-1DDE0A3A9568}" type="sibTrans" cxnId="{583D0CE5-E667-4537-BE28-7AC5D3A84A7C}">
      <dgm:prSet/>
      <dgm:spPr/>
      <dgm:t>
        <a:bodyPr/>
        <a:lstStyle/>
        <a:p>
          <a:endParaRPr lang="en-US"/>
        </a:p>
      </dgm:t>
    </dgm:pt>
    <dgm:pt modelId="{38499F94-C0DF-48AB-BD52-EDDA344EAAEA}">
      <dgm:prSet phldrT="[Text]"/>
      <dgm:spPr/>
      <dgm:t>
        <a:bodyPr/>
        <a:lstStyle/>
        <a:p>
          <a:r>
            <a:rPr lang="en-US" dirty="0" smtClean="0"/>
            <a:t>Make sure it compiles</a:t>
          </a:r>
          <a:endParaRPr lang="en-US" dirty="0"/>
        </a:p>
      </dgm:t>
    </dgm:pt>
    <dgm:pt modelId="{717F40D8-7B7B-46A9-ACED-06E6BF990A69}" type="parTrans" cxnId="{FAA19487-DB0B-4BAB-A90F-90565580E18F}">
      <dgm:prSet/>
      <dgm:spPr/>
      <dgm:t>
        <a:bodyPr/>
        <a:lstStyle/>
        <a:p>
          <a:endParaRPr lang="en-US"/>
        </a:p>
      </dgm:t>
    </dgm:pt>
    <dgm:pt modelId="{02A601E5-DECB-4497-AEED-ADADBD5A8903}" type="sibTrans" cxnId="{FAA19487-DB0B-4BAB-A90F-90565580E18F}">
      <dgm:prSet/>
      <dgm:spPr/>
      <dgm:t>
        <a:bodyPr/>
        <a:lstStyle/>
        <a:p>
          <a:endParaRPr lang="en-US"/>
        </a:p>
      </dgm:t>
    </dgm:pt>
    <dgm:pt modelId="{03A06716-5280-4237-ABCE-8F68418028D5}">
      <dgm:prSet phldrT="[Text]"/>
      <dgm:spPr/>
      <dgm:t>
        <a:bodyPr/>
        <a:lstStyle/>
        <a:p>
          <a:r>
            <a:rPr lang="en-US" dirty="0" smtClean="0"/>
            <a:t>Deploy</a:t>
          </a:r>
          <a:endParaRPr lang="en-US" dirty="0"/>
        </a:p>
      </dgm:t>
    </dgm:pt>
    <dgm:pt modelId="{B48DE9E4-79C6-4203-B890-CDF8B51004EF}" type="parTrans" cxnId="{9A627E2C-2AA0-470B-8290-E5E36FA67018}">
      <dgm:prSet/>
      <dgm:spPr/>
      <dgm:t>
        <a:bodyPr/>
        <a:lstStyle/>
        <a:p>
          <a:endParaRPr lang="en-US"/>
        </a:p>
      </dgm:t>
    </dgm:pt>
    <dgm:pt modelId="{50F2F2C5-D00C-4DDB-8351-664966C4DF67}" type="sibTrans" cxnId="{9A627E2C-2AA0-470B-8290-E5E36FA67018}">
      <dgm:prSet/>
      <dgm:spPr/>
      <dgm:t>
        <a:bodyPr/>
        <a:lstStyle/>
        <a:p>
          <a:endParaRPr lang="en-US"/>
        </a:p>
      </dgm:t>
    </dgm:pt>
    <dgm:pt modelId="{F5B51F88-7C19-4570-8D8F-C30E13A76482}">
      <dgm:prSet phldrT="[Text]"/>
      <dgm:spPr/>
      <dgm:t>
        <a:bodyPr/>
        <a:lstStyle/>
        <a:p>
          <a:r>
            <a:rPr lang="en-US" dirty="0" err="1" smtClean="0"/>
            <a:t>XCopy</a:t>
          </a:r>
          <a:r>
            <a:rPr lang="en-US" dirty="0" smtClean="0"/>
            <a:t> Files</a:t>
          </a:r>
          <a:endParaRPr lang="en-US" dirty="0"/>
        </a:p>
      </dgm:t>
    </dgm:pt>
    <dgm:pt modelId="{233936EA-E612-48B1-A9CA-C4A4C6C68C35}" type="parTrans" cxnId="{550846BE-B254-430D-940D-B88A257931E7}">
      <dgm:prSet/>
      <dgm:spPr/>
      <dgm:t>
        <a:bodyPr/>
        <a:lstStyle/>
        <a:p>
          <a:endParaRPr lang="en-US"/>
        </a:p>
      </dgm:t>
    </dgm:pt>
    <dgm:pt modelId="{25036D98-4D8A-4170-8385-853EC65F70CD}" type="sibTrans" cxnId="{550846BE-B254-430D-940D-B88A257931E7}">
      <dgm:prSet/>
      <dgm:spPr/>
      <dgm:t>
        <a:bodyPr/>
        <a:lstStyle/>
        <a:p>
          <a:endParaRPr lang="en-US"/>
        </a:p>
      </dgm:t>
    </dgm:pt>
    <dgm:pt modelId="{84BDBEC9-CA4E-44C0-9780-4F95CF2C89DC}">
      <dgm:prSet phldrT="[Text]"/>
      <dgm:spPr/>
      <dgm:t>
        <a:bodyPr/>
        <a:lstStyle/>
        <a:p>
          <a:r>
            <a:rPr lang="en-US" dirty="0" smtClean="0"/>
            <a:t>Manual promotion</a:t>
          </a:r>
          <a:endParaRPr lang="en-US" dirty="0"/>
        </a:p>
      </dgm:t>
    </dgm:pt>
    <dgm:pt modelId="{55781D10-1859-4949-89A2-43927CEE72F9}" type="parTrans" cxnId="{A1605897-366F-403F-B00D-E8348A99E605}">
      <dgm:prSet/>
      <dgm:spPr/>
      <dgm:t>
        <a:bodyPr/>
        <a:lstStyle/>
        <a:p>
          <a:endParaRPr lang="en-US"/>
        </a:p>
      </dgm:t>
    </dgm:pt>
    <dgm:pt modelId="{1235ED88-8E07-4F4B-840B-9ADDEB3C6587}" type="sibTrans" cxnId="{A1605897-366F-403F-B00D-E8348A99E605}">
      <dgm:prSet/>
      <dgm:spPr/>
      <dgm:t>
        <a:bodyPr/>
        <a:lstStyle/>
        <a:p>
          <a:endParaRPr lang="en-US"/>
        </a:p>
      </dgm:t>
    </dgm:pt>
    <dgm:pt modelId="{0834CAC3-06AE-4891-941D-B421DDD5C333}" type="pres">
      <dgm:prSet presAssocID="{F002CC4B-AA98-42C7-A3EB-76E30AF46A41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DB86F45B-F093-43D1-9664-A64AF9FB049C}" type="pres">
      <dgm:prSet presAssocID="{869BBA2F-13E1-4ADE-85BF-AB1FF7347ED8}" presName="parComposite" presStyleCnt="0"/>
      <dgm:spPr/>
    </dgm:pt>
    <dgm:pt modelId="{26F62725-45FA-4F11-B6AB-BF90B20E8995}" type="pres">
      <dgm:prSet presAssocID="{869BBA2F-13E1-4ADE-85BF-AB1FF7347ED8}" presName="parBigCircle" presStyleLbl="node0" presStyleIdx="0" presStyleCnt="3"/>
      <dgm:spPr/>
    </dgm:pt>
    <dgm:pt modelId="{014B3A55-C0E3-44CD-A28F-E2A94686C469}" type="pres">
      <dgm:prSet presAssocID="{869BBA2F-13E1-4ADE-85BF-AB1FF7347ED8}" presName="parTx" presStyleLbl="revTx" presStyleIdx="0" presStyleCnt="13"/>
      <dgm:spPr/>
      <dgm:t>
        <a:bodyPr/>
        <a:lstStyle/>
        <a:p>
          <a:endParaRPr lang="en-US"/>
        </a:p>
      </dgm:t>
    </dgm:pt>
    <dgm:pt modelId="{9E605509-4101-49F2-AB30-670D77753647}" type="pres">
      <dgm:prSet presAssocID="{869BBA2F-13E1-4ADE-85BF-AB1FF7347ED8}" presName="bSpace" presStyleCnt="0"/>
      <dgm:spPr/>
    </dgm:pt>
    <dgm:pt modelId="{D9A2F70A-14E4-4BF0-8025-8140C4997A5C}" type="pres">
      <dgm:prSet presAssocID="{869BBA2F-13E1-4ADE-85BF-AB1FF7347ED8}" presName="parBackupNorm" presStyleCnt="0"/>
      <dgm:spPr/>
    </dgm:pt>
    <dgm:pt modelId="{D721F870-09AD-4684-8C72-7B9C8B7FAA00}" type="pres">
      <dgm:prSet presAssocID="{B048D8A0-287B-42E6-8912-570311B1BF9F}" presName="parSpace" presStyleCnt="0"/>
      <dgm:spPr/>
    </dgm:pt>
    <dgm:pt modelId="{58D47625-C68B-497D-97DF-479DE160916E}" type="pres">
      <dgm:prSet presAssocID="{72C6AF92-FC21-4B90-891A-5B28EB50C3FA}" presName="desBackupLeftNorm" presStyleCnt="0"/>
      <dgm:spPr/>
    </dgm:pt>
    <dgm:pt modelId="{FB3713C1-07EE-43BD-BAA9-6212AA9E680E}" type="pres">
      <dgm:prSet presAssocID="{72C6AF92-FC21-4B90-891A-5B28EB50C3FA}" presName="desComposite" presStyleCnt="0"/>
      <dgm:spPr/>
    </dgm:pt>
    <dgm:pt modelId="{8933FD0B-91E6-4ABF-8932-3F7B2EBA7FE6}" type="pres">
      <dgm:prSet presAssocID="{72C6AF92-FC21-4B90-891A-5B28EB50C3FA}" presName="desCircle" presStyleLbl="node1" presStyleIdx="0" presStyleCnt="5"/>
      <dgm:spPr/>
    </dgm:pt>
    <dgm:pt modelId="{521CBB3C-E427-4225-B4CB-C6A132B34C99}" type="pres">
      <dgm:prSet presAssocID="{72C6AF92-FC21-4B90-891A-5B28EB50C3FA}" presName="chTx" presStyleLbl="revTx" presStyleIdx="1" presStyleCnt="13"/>
      <dgm:spPr/>
      <dgm:t>
        <a:bodyPr/>
        <a:lstStyle/>
        <a:p>
          <a:endParaRPr lang="en-US"/>
        </a:p>
      </dgm:t>
    </dgm:pt>
    <dgm:pt modelId="{46669A11-BB9C-4AA7-B94A-BA17FC1CA558}" type="pres">
      <dgm:prSet presAssocID="{72C6AF92-FC21-4B90-891A-5B28EB50C3FA}" presName="desTx" presStyleLbl="revTx" presStyleIdx="2" presStyleCnt="13">
        <dgm:presLayoutVars>
          <dgm:bulletEnabled val="1"/>
        </dgm:presLayoutVars>
      </dgm:prSet>
      <dgm:spPr/>
    </dgm:pt>
    <dgm:pt modelId="{984481DE-7E1F-4FDB-A851-62F81F44C365}" type="pres">
      <dgm:prSet presAssocID="{72C6AF92-FC21-4B90-891A-5B28EB50C3FA}" presName="desBackupRightNorm" presStyleCnt="0"/>
      <dgm:spPr/>
    </dgm:pt>
    <dgm:pt modelId="{E6FDFC8D-5E38-4E67-9BB5-1BB21EC9952E}" type="pres">
      <dgm:prSet presAssocID="{F81D63C4-B2AE-40B6-8B71-96EA8DB8C50B}" presName="desSpace" presStyleCnt="0"/>
      <dgm:spPr/>
    </dgm:pt>
    <dgm:pt modelId="{17877408-DCC7-4FCE-ADC0-8FFD85342373}" type="pres">
      <dgm:prSet presAssocID="{CC19381D-75E3-4F49-B612-535951197A85}" presName="desBackupLeftNorm" presStyleCnt="0"/>
      <dgm:spPr/>
    </dgm:pt>
    <dgm:pt modelId="{78B497A3-A743-43F7-898B-B9A3D7C459B3}" type="pres">
      <dgm:prSet presAssocID="{CC19381D-75E3-4F49-B612-535951197A85}" presName="desComposite" presStyleCnt="0"/>
      <dgm:spPr/>
    </dgm:pt>
    <dgm:pt modelId="{1632CCBD-6685-48BA-9E74-1355CF5B7D05}" type="pres">
      <dgm:prSet presAssocID="{CC19381D-75E3-4F49-B612-535951197A85}" presName="desCircle" presStyleLbl="node1" presStyleIdx="1" presStyleCnt="5"/>
      <dgm:spPr/>
    </dgm:pt>
    <dgm:pt modelId="{1B8705D5-8649-4983-83E8-BF27794416C0}" type="pres">
      <dgm:prSet presAssocID="{CC19381D-75E3-4F49-B612-535951197A85}" presName="chTx" presStyleLbl="revTx" presStyleIdx="3" presStyleCnt="13"/>
      <dgm:spPr/>
      <dgm:t>
        <a:bodyPr/>
        <a:lstStyle/>
        <a:p>
          <a:endParaRPr lang="en-US"/>
        </a:p>
      </dgm:t>
    </dgm:pt>
    <dgm:pt modelId="{77B188AF-94CE-4B7C-8FCB-A03F6DDF67CF}" type="pres">
      <dgm:prSet presAssocID="{CC19381D-75E3-4F49-B612-535951197A85}" presName="desTx" presStyleLbl="revTx" presStyleIdx="4" presStyleCnt="13">
        <dgm:presLayoutVars>
          <dgm:bulletEnabled val="1"/>
        </dgm:presLayoutVars>
      </dgm:prSet>
      <dgm:spPr/>
    </dgm:pt>
    <dgm:pt modelId="{60B42350-A901-414B-915D-DA4309A2B73E}" type="pres">
      <dgm:prSet presAssocID="{CC19381D-75E3-4F49-B612-535951197A85}" presName="desBackupRightNorm" presStyleCnt="0"/>
      <dgm:spPr/>
    </dgm:pt>
    <dgm:pt modelId="{007E3E91-E609-4BA5-A577-1CF35BED72FB}" type="pres">
      <dgm:prSet presAssocID="{6BFA5C03-51A6-4EEF-8211-2842652FA189}" presName="desSpace" presStyleCnt="0"/>
      <dgm:spPr/>
    </dgm:pt>
    <dgm:pt modelId="{A1111DF5-7076-460F-8EB4-807219D1B273}" type="pres">
      <dgm:prSet presAssocID="{E8C4102D-E349-4F3F-8624-FFAFEE0417FB}" presName="parComposite" presStyleCnt="0"/>
      <dgm:spPr/>
    </dgm:pt>
    <dgm:pt modelId="{1BC23828-7667-49C5-9C36-AAEA6B004E9E}" type="pres">
      <dgm:prSet presAssocID="{E8C4102D-E349-4F3F-8624-FFAFEE0417FB}" presName="parBigCircle" presStyleLbl="node0" presStyleIdx="1" presStyleCnt="3"/>
      <dgm:spPr/>
    </dgm:pt>
    <dgm:pt modelId="{D223650B-7300-460D-A02B-891E990C4C95}" type="pres">
      <dgm:prSet presAssocID="{E8C4102D-E349-4F3F-8624-FFAFEE0417FB}" presName="parTx" presStyleLbl="revTx" presStyleIdx="5" presStyleCnt="13"/>
      <dgm:spPr/>
      <dgm:t>
        <a:bodyPr/>
        <a:lstStyle/>
        <a:p>
          <a:endParaRPr lang="en-US"/>
        </a:p>
      </dgm:t>
    </dgm:pt>
    <dgm:pt modelId="{66AA5623-7B32-4836-801D-A49CE025015B}" type="pres">
      <dgm:prSet presAssocID="{E8C4102D-E349-4F3F-8624-FFAFEE0417FB}" presName="bSpace" presStyleCnt="0"/>
      <dgm:spPr/>
    </dgm:pt>
    <dgm:pt modelId="{AE707D23-6E9B-47B1-9596-1EDED74B27F4}" type="pres">
      <dgm:prSet presAssocID="{E8C4102D-E349-4F3F-8624-FFAFEE0417FB}" presName="parBackupNorm" presStyleCnt="0"/>
      <dgm:spPr/>
    </dgm:pt>
    <dgm:pt modelId="{EACB1635-9540-41DA-ABCE-5F1286697EF0}" type="pres">
      <dgm:prSet presAssocID="{11185F19-9117-4A9E-9798-1DDE0A3A9568}" presName="parSpace" presStyleCnt="0"/>
      <dgm:spPr/>
    </dgm:pt>
    <dgm:pt modelId="{513241E6-EF7E-4626-A0BE-031E43FADF63}" type="pres">
      <dgm:prSet presAssocID="{38499F94-C0DF-48AB-BD52-EDDA344EAAEA}" presName="desBackupLeftNorm" presStyleCnt="0"/>
      <dgm:spPr/>
    </dgm:pt>
    <dgm:pt modelId="{573E46D0-BEBC-4228-A14D-393ADCCA8904}" type="pres">
      <dgm:prSet presAssocID="{38499F94-C0DF-48AB-BD52-EDDA344EAAEA}" presName="desComposite" presStyleCnt="0"/>
      <dgm:spPr/>
    </dgm:pt>
    <dgm:pt modelId="{8AC5DCE3-FCA9-4944-A71C-6006E5B5E4DA}" type="pres">
      <dgm:prSet presAssocID="{38499F94-C0DF-48AB-BD52-EDDA344EAAEA}" presName="desCircle" presStyleLbl="node1" presStyleIdx="2" presStyleCnt="5"/>
      <dgm:spPr/>
    </dgm:pt>
    <dgm:pt modelId="{7ECD6EC5-896C-42AB-A891-5C2150A0AA1B}" type="pres">
      <dgm:prSet presAssocID="{38499F94-C0DF-48AB-BD52-EDDA344EAAEA}" presName="chTx" presStyleLbl="revTx" presStyleIdx="6" presStyleCnt="13"/>
      <dgm:spPr/>
      <dgm:t>
        <a:bodyPr/>
        <a:lstStyle/>
        <a:p>
          <a:endParaRPr lang="en-US"/>
        </a:p>
      </dgm:t>
    </dgm:pt>
    <dgm:pt modelId="{E896428D-940B-424D-B81F-261A1BFE489D}" type="pres">
      <dgm:prSet presAssocID="{38499F94-C0DF-48AB-BD52-EDDA344EAAEA}" presName="desTx" presStyleLbl="revTx" presStyleIdx="7" presStyleCnt="13">
        <dgm:presLayoutVars>
          <dgm:bulletEnabled val="1"/>
        </dgm:presLayoutVars>
      </dgm:prSet>
      <dgm:spPr/>
    </dgm:pt>
    <dgm:pt modelId="{4785A00D-B16D-45FC-8C4C-2358A2D5F6CE}" type="pres">
      <dgm:prSet presAssocID="{38499F94-C0DF-48AB-BD52-EDDA344EAAEA}" presName="desBackupRightNorm" presStyleCnt="0"/>
      <dgm:spPr/>
    </dgm:pt>
    <dgm:pt modelId="{1A2BCC99-59ED-40BA-B920-0AE2B569662D}" type="pres">
      <dgm:prSet presAssocID="{02A601E5-DECB-4497-AEED-ADADBD5A8903}" presName="desSpace" presStyleCnt="0"/>
      <dgm:spPr/>
    </dgm:pt>
    <dgm:pt modelId="{113C9807-639E-42C3-A3F6-3B0EEF8F80AB}" type="pres">
      <dgm:prSet presAssocID="{03A06716-5280-4237-ABCE-8F68418028D5}" presName="parComposite" presStyleCnt="0"/>
      <dgm:spPr/>
    </dgm:pt>
    <dgm:pt modelId="{DFCB3E00-9FD5-4826-8748-04C6F242E9B4}" type="pres">
      <dgm:prSet presAssocID="{03A06716-5280-4237-ABCE-8F68418028D5}" presName="parBigCircle" presStyleLbl="node0" presStyleIdx="2" presStyleCnt="3"/>
      <dgm:spPr/>
    </dgm:pt>
    <dgm:pt modelId="{E39FB652-E905-42CF-AD46-4FBA054C2246}" type="pres">
      <dgm:prSet presAssocID="{03A06716-5280-4237-ABCE-8F68418028D5}" presName="parTx" presStyleLbl="revTx" presStyleIdx="8" presStyleCnt="13"/>
      <dgm:spPr/>
      <dgm:t>
        <a:bodyPr/>
        <a:lstStyle/>
        <a:p>
          <a:endParaRPr lang="en-US"/>
        </a:p>
      </dgm:t>
    </dgm:pt>
    <dgm:pt modelId="{C4F857F9-FF18-4147-B464-4338A54DA0AA}" type="pres">
      <dgm:prSet presAssocID="{03A06716-5280-4237-ABCE-8F68418028D5}" presName="bSpace" presStyleCnt="0"/>
      <dgm:spPr/>
    </dgm:pt>
    <dgm:pt modelId="{F26CF0E1-EE7D-439F-8351-B14F52759934}" type="pres">
      <dgm:prSet presAssocID="{03A06716-5280-4237-ABCE-8F68418028D5}" presName="parBackupNorm" presStyleCnt="0"/>
      <dgm:spPr/>
    </dgm:pt>
    <dgm:pt modelId="{74874EA2-2C96-4521-8A31-61A3074FB58B}" type="pres">
      <dgm:prSet presAssocID="{50F2F2C5-D00C-4DDB-8351-664966C4DF67}" presName="parSpace" presStyleCnt="0"/>
      <dgm:spPr/>
    </dgm:pt>
    <dgm:pt modelId="{331339E9-AA21-4BF2-A620-12B1E447DE4E}" type="pres">
      <dgm:prSet presAssocID="{F5B51F88-7C19-4570-8D8F-C30E13A76482}" presName="desBackupLeftNorm" presStyleCnt="0"/>
      <dgm:spPr/>
    </dgm:pt>
    <dgm:pt modelId="{1054EC49-EAF8-43D6-81CD-7E3DBA6BE152}" type="pres">
      <dgm:prSet presAssocID="{F5B51F88-7C19-4570-8D8F-C30E13A76482}" presName="desComposite" presStyleCnt="0"/>
      <dgm:spPr/>
    </dgm:pt>
    <dgm:pt modelId="{9FF34354-0CA9-4364-852F-1F2A10D87F62}" type="pres">
      <dgm:prSet presAssocID="{F5B51F88-7C19-4570-8D8F-C30E13A76482}" presName="desCircle" presStyleLbl="node1" presStyleIdx="3" presStyleCnt="5"/>
      <dgm:spPr/>
    </dgm:pt>
    <dgm:pt modelId="{7545C677-D53E-48F1-BC85-AF5BB9875848}" type="pres">
      <dgm:prSet presAssocID="{F5B51F88-7C19-4570-8D8F-C30E13A76482}" presName="chTx" presStyleLbl="revTx" presStyleIdx="9" presStyleCnt="13"/>
      <dgm:spPr/>
      <dgm:t>
        <a:bodyPr/>
        <a:lstStyle/>
        <a:p>
          <a:endParaRPr lang="en-US"/>
        </a:p>
      </dgm:t>
    </dgm:pt>
    <dgm:pt modelId="{B04688CF-62B9-40EF-94D2-EA654E28EFB3}" type="pres">
      <dgm:prSet presAssocID="{F5B51F88-7C19-4570-8D8F-C30E13A76482}" presName="desTx" presStyleLbl="revTx" presStyleIdx="10" presStyleCnt="13">
        <dgm:presLayoutVars>
          <dgm:bulletEnabled val="1"/>
        </dgm:presLayoutVars>
      </dgm:prSet>
      <dgm:spPr/>
    </dgm:pt>
    <dgm:pt modelId="{A6F1AE2E-C878-4176-9FB6-FA01448687F5}" type="pres">
      <dgm:prSet presAssocID="{F5B51F88-7C19-4570-8D8F-C30E13A76482}" presName="desBackupRightNorm" presStyleCnt="0"/>
      <dgm:spPr/>
    </dgm:pt>
    <dgm:pt modelId="{75481CE2-AC80-4903-8B18-6026F8E8B4DA}" type="pres">
      <dgm:prSet presAssocID="{25036D98-4D8A-4170-8385-853EC65F70CD}" presName="desSpace" presStyleCnt="0"/>
      <dgm:spPr/>
    </dgm:pt>
    <dgm:pt modelId="{65BBA75F-B772-4A96-99DD-B84D1B14616D}" type="pres">
      <dgm:prSet presAssocID="{84BDBEC9-CA4E-44C0-9780-4F95CF2C89DC}" presName="desBackupLeftNorm" presStyleCnt="0"/>
      <dgm:spPr/>
    </dgm:pt>
    <dgm:pt modelId="{D97D3F95-A035-4DC5-9477-64912D197FF7}" type="pres">
      <dgm:prSet presAssocID="{84BDBEC9-CA4E-44C0-9780-4F95CF2C89DC}" presName="desComposite" presStyleCnt="0"/>
      <dgm:spPr/>
    </dgm:pt>
    <dgm:pt modelId="{D803C26E-2ED5-4BE6-80F2-C36FFB7033F1}" type="pres">
      <dgm:prSet presAssocID="{84BDBEC9-CA4E-44C0-9780-4F95CF2C89DC}" presName="desCircle" presStyleLbl="node1" presStyleIdx="4" presStyleCnt="5"/>
      <dgm:spPr/>
    </dgm:pt>
    <dgm:pt modelId="{BDB346FF-18ED-499D-BBB8-FAD60DCDA812}" type="pres">
      <dgm:prSet presAssocID="{84BDBEC9-CA4E-44C0-9780-4F95CF2C89DC}" presName="chTx" presStyleLbl="revTx" presStyleIdx="11" presStyleCnt="13"/>
      <dgm:spPr/>
      <dgm:t>
        <a:bodyPr/>
        <a:lstStyle/>
        <a:p>
          <a:endParaRPr lang="en-US"/>
        </a:p>
      </dgm:t>
    </dgm:pt>
    <dgm:pt modelId="{4CE53E8B-2527-48DC-9E7C-816634C60AAE}" type="pres">
      <dgm:prSet presAssocID="{84BDBEC9-CA4E-44C0-9780-4F95CF2C89DC}" presName="desTx" presStyleLbl="revTx" presStyleIdx="12" presStyleCnt="13">
        <dgm:presLayoutVars>
          <dgm:bulletEnabled val="1"/>
        </dgm:presLayoutVars>
      </dgm:prSet>
      <dgm:spPr/>
    </dgm:pt>
    <dgm:pt modelId="{F4316303-FC8B-429F-A1EF-531BEC24AC46}" type="pres">
      <dgm:prSet presAssocID="{84BDBEC9-CA4E-44C0-9780-4F95CF2C89DC}" presName="desBackupRightNorm" presStyleCnt="0"/>
      <dgm:spPr/>
    </dgm:pt>
    <dgm:pt modelId="{92A688F8-8196-48B7-81F9-9A0140BF7DE1}" type="pres">
      <dgm:prSet presAssocID="{1235ED88-8E07-4F4B-840B-9ADDEB3C6587}" presName="desSpace" presStyleCnt="0"/>
      <dgm:spPr/>
    </dgm:pt>
  </dgm:ptLst>
  <dgm:cxnLst>
    <dgm:cxn modelId="{10D4836E-7E0B-4C48-B90C-9008B96D5527}" type="presOf" srcId="{CC19381D-75E3-4F49-B612-535951197A85}" destId="{1B8705D5-8649-4983-83E8-BF27794416C0}" srcOrd="0" destOrd="0" presId="urn:microsoft.com/office/officeart/2008/layout/CircleAccentTimeline"/>
    <dgm:cxn modelId="{550846BE-B254-430D-940D-B88A257931E7}" srcId="{03A06716-5280-4237-ABCE-8F68418028D5}" destId="{F5B51F88-7C19-4570-8D8F-C30E13A76482}" srcOrd="0" destOrd="0" parTransId="{233936EA-E612-48B1-A9CA-C4A4C6C68C35}" sibTransId="{25036D98-4D8A-4170-8385-853EC65F70CD}"/>
    <dgm:cxn modelId="{FFCBA34A-1DA6-F54C-9B4C-F5968373618E}" type="presOf" srcId="{F002CC4B-AA98-42C7-A3EB-76E30AF46A41}" destId="{0834CAC3-06AE-4891-941D-B421DDD5C333}" srcOrd="0" destOrd="0" presId="urn:microsoft.com/office/officeart/2008/layout/CircleAccentTimeline"/>
    <dgm:cxn modelId="{86887BBE-624D-4DAB-A333-25E87865E10C}" srcId="{869BBA2F-13E1-4ADE-85BF-AB1FF7347ED8}" destId="{CC19381D-75E3-4F49-B612-535951197A85}" srcOrd="1" destOrd="0" parTransId="{87E2DE5D-57CC-4C33-A755-1F3AF1EC2195}" sibTransId="{6BFA5C03-51A6-4EEF-8211-2842652FA189}"/>
    <dgm:cxn modelId="{572A6097-B7F7-3942-970E-21870A513FF5}" type="presOf" srcId="{03A06716-5280-4237-ABCE-8F68418028D5}" destId="{E39FB652-E905-42CF-AD46-4FBA054C2246}" srcOrd="0" destOrd="0" presId="urn:microsoft.com/office/officeart/2008/layout/CircleAccentTimeline"/>
    <dgm:cxn modelId="{60C2C582-384B-4A42-BBD2-09425BC1D03C}" type="presOf" srcId="{E8C4102D-E349-4F3F-8624-FFAFEE0417FB}" destId="{D223650B-7300-460D-A02B-891E990C4C95}" srcOrd="0" destOrd="0" presId="urn:microsoft.com/office/officeart/2008/layout/CircleAccentTimeline"/>
    <dgm:cxn modelId="{FAA19487-DB0B-4BAB-A90F-90565580E18F}" srcId="{E8C4102D-E349-4F3F-8624-FFAFEE0417FB}" destId="{38499F94-C0DF-48AB-BD52-EDDA344EAAEA}" srcOrd="0" destOrd="0" parTransId="{717F40D8-7B7B-46A9-ACED-06E6BF990A69}" sibTransId="{02A601E5-DECB-4497-AEED-ADADBD5A8903}"/>
    <dgm:cxn modelId="{164CF52A-772A-4D53-84CF-F091D0F7207A}" srcId="{F002CC4B-AA98-42C7-A3EB-76E30AF46A41}" destId="{869BBA2F-13E1-4ADE-85BF-AB1FF7347ED8}" srcOrd="0" destOrd="0" parTransId="{C261E627-1EF7-47C1-A627-90A7AD38D622}" sibTransId="{B048D8A0-287B-42E6-8912-570311B1BF9F}"/>
    <dgm:cxn modelId="{02996F62-FC49-4552-90CF-A4ECC5010CA1}" srcId="{869BBA2F-13E1-4ADE-85BF-AB1FF7347ED8}" destId="{72C6AF92-FC21-4B90-891A-5B28EB50C3FA}" srcOrd="0" destOrd="0" parTransId="{26CE6439-00D5-4BB9-8F61-E8870E80BA37}" sibTransId="{F81D63C4-B2AE-40B6-8B71-96EA8DB8C50B}"/>
    <dgm:cxn modelId="{583D0CE5-E667-4537-BE28-7AC5D3A84A7C}" srcId="{F002CC4B-AA98-42C7-A3EB-76E30AF46A41}" destId="{E8C4102D-E349-4F3F-8624-FFAFEE0417FB}" srcOrd="1" destOrd="0" parTransId="{4DE44CA3-674D-473D-909A-BB086F4E345A}" sibTransId="{11185F19-9117-4A9E-9798-1DDE0A3A9568}"/>
    <dgm:cxn modelId="{D50FB6FE-BC73-5246-92D3-DC06FF4EBBD7}" type="presOf" srcId="{72C6AF92-FC21-4B90-891A-5B28EB50C3FA}" destId="{521CBB3C-E427-4225-B4CB-C6A132B34C99}" srcOrd="0" destOrd="0" presId="urn:microsoft.com/office/officeart/2008/layout/CircleAccentTimeline"/>
    <dgm:cxn modelId="{47D6A83D-2E63-E84F-934F-3F5C394A42A4}" type="presOf" srcId="{F5B51F88-7C19-4570-8D8F-C30E13A76482}" destId="{7545C677-D53E-48F1-BC85-AF5BB9875848}" srcOrd="0" destOrd="0" presId="urn:microsoft.com/office/officeart/2008/layout/CircleAccentTimeline"/>
    <dgm:cxn modelId="{A1605897-366F-403F-B00D-E8348A99E605}" srcId="{03A06716-5280-4237-ABCE-8F68418028D5}" destId="{84BDBEC9-CA4E-44C0-9780-4F95CF2C89DC}" srcOrd="1" destOrd="0" parTransId="{55781D10-1859-4949-89A2-43927CEE72F9}" sibTransId="{1235ED88-8E07-4F4B-840B-9ADDEB3C6587}"/>
    <dgm:cxn modelId="{9A627E2C-2AA0-470B-8290-E5E36FA67018}" srcId="{F002CC4B-AA98-42C7-A3EB-76E30AF46A41}" destId="{03A06716-5280-4237-ABCE-8F68418028D5}" srcOrd="2" destOrd="0" parTransId="{B48DE9E4-79C6-4203-B890-CDF8B51004EF}" sibTransId="{50F2F2C5-D00C-4DDB-8351-664966C4DF67}"/>
    <dgm:cxn modelId="{C9207E7E-115E-3140-A4D5-51122DDB462B}" type="presOf" srcId="{38499F94-C0DF-48AB-BD52-EDDA344EAAEA}" destId="{7ECD6EC5-896C-42AB-A891-5C2150A0AA1B}" srcOrd="0" destOrd="0" presId="urn:microsoft.com/office/officeart/2008/layout/CircleAccentTimeline"/>
    <dgm:cxn modelId="{ED5459B8-3069-274C-8CA0-9C73DD5FE1A8}" type="presOf" srcId="{869BBA2F-13E1-4ADE-85BF-AB1FF7347ED8}" destId="{014B3A55-C0E3-44CD-A28F-E2A94686C469}" srcOrd="0" destOrd="0" presId="urn:microsoft.com/office/officeart/2008/layout/CircleAccentTimeline"/>
    <dgm:cxn modelId="{56065663-4F87-B841-B8A0-CF95AF5DB607}" type="presOf" srcId="{84BDBEC9-CA4E-44C0-9780-4F95CF2C89DC}" destId="{BDB346FF-18ED-499D-BBB8-FAD60DCDA812}" srcOrd="0" destOrd="0" presId="urn:microsoft.com/office/officeart/2008/layout/CircleAccentTimeline"/>
    <dgm:cxn modelId="{651EE64D-E505-CE46-A709-7ADFC08D2011}" type="presParOf" srcId="{0834CAC3-06AE-4891-941D-B421DDD5C333}" destId="{DB86F45B-F093-43D1-9664-A64AF9FB049C}" srcOrd="0" destOrd="0" presId="urn:microsoft.com/office/officeart/2008/layout/CircleAccentTimeline"/>
    <dgm:cxn modelId="{EAF615D6-8AB2-7346-A0CD-96110CCE60CD}" type="presParOf" srcId="{DB86F45B-F093-43D1-9664-A64AF9FB049C}" destId="{26F62725-45FA-4F11-B6AB-BF90B20E8995}" srcOrd="0" destOrd="0" presId="urn:microsoft.com/office/officeart/2008/layout/CircleAccentTimeline"/>
    <dgm:cxn modelId="{5D28773F-6C3B-404D-B69F-C2EEF028E160}" type="presParOf" srcId="{DB86F45B-F093-43D1-9664-A64AF9FB049C}" destId="{014B3A55-C0E3-44CD-A28F-E2A94686C469}" srcOrd="1" destOrd="0" presId="urn:microsoft.com/office/officeart/2008/layout/CircleAccentTimeline"/>
    <dgm:cxn modelId="{C060805A-4AD0-1145-AB66-4128AD5ECE75}" type="presParOf" srcId="{DB86F45B-F093-43D1-9664-A64AF9FB049C}" destId="{9E605509-4101-49F2-AB30-670D77753647}" srcOrd="2" destOrd="0" presId="urn:microsoft.com/office/officeart/2008/layout/CircleAccentTimeline"/>
    <dgm:cxn modelId="{69CCB316-271D-CE4E-BD6A-7AC8BA8B04B4}" type="presParOf" srcId="{0834CAC3-06AE-4891-941D-B421DDD5C333}" destId="{D9A2F70A-14E4-4BF0-8025-8140C4997A5C}" srcOrd="1" destOrd="0" presId="urn:microsoft.com/office/officeart/2008/layout/CircleAccentTimeline"/>
    <dgm:cxn modelId="{6D619A19-7272-F948-9511-923BC94BBEAC}" type="presParOf" srcId="{0834CAC3-06AE-4891-941D-B421DDD5C333}" destId="{D721F870-09AD-4684-8C72-7B9C8B7FAA00}" srcOrd="2" destOrd="0" presId="urn:microsoft.com/office/officeart/2008/layout/CircleAccentTimeline"/>
    <dgm:cxn modelId="{D54254A4-7981-BA48-ACD1-2256BF8F5DB1}" type="presParOf" srcId="{0834CAC3-06AE-4891-941D-B421DDD5C333}" destId="{58D47625-C68B-497D-97DF-479DE160916E}" srcOrd="3" destOrd="0" presId="urn:microsoft.com/office/officeart/2008/layout/CircleAccentTimeline"/>
    <dgm:cxn modelId="{C4195E14-B5FD-8F42-9C9B-61F8A22D34B2}" type="presParOf" srcId="{0834CAC3-06AE-4891-941D-B421DDD5C333}" destId="{FB3713C1-07EE-43BD-BAA9-6212AA9E680E}" srcOrd="4" destOrd="0" presId="urn:microsoft.com/office/officeart/2008/layout/CircleAccentTimeline"/>
    <dgm:cxn modelId="{6F5EE66D-FF14-0548-A407-AA4430AB14EC}" type="presParOf" srcId="{FB3713C1-07EE-43BD-BAA9-6212AA9E680E}" destId="{8933FD0B-91E6-4ABF-8932-3F7B2EBA7FE6}" srcOrd="0" destOrd="0" presId="urn:microsoft.com/office/officeart/2008/layout/CircleAccentTimeline"/>
    <dgm:cxn modelId="{7A8E2549-27B1-8D45-AFBE-BF70308CADF1}" type="presParOf" srcId="{FB3713C1-07EE-43BD-BAA9-6212AA9E680E}" destId="{521CBB3C-E427-4225-B4CB-C6A132B34C99}" srcOrd="1" destOrd="0" presId="urn:microsoft.com/office/officeart/2008/layout/CircleAccentTimeline"/>
    <dgm:cxn modelId="{D6E251D1-3B67-534C-A841-50831B510220}" type="presParOf" srcId="{FB3713C1-07EE-43BD-BAA9-6212AA9E680E}" destId="{46669A11-BB9C-4AA7-B94A-BA17FC1CA558}" srcOrd="2" destOrd="0" presId="urn:microsoft.com/office/officeart/2008/layout/CircleAccentTimeline"/>
    <dgm:cxn modelId="{CAEEC4B2-364A-9740-A5F3-F6176801076B}" type="presParOf" srcId="{0834CAC3-06AE-4891-941D-B421DDD5C333}" destId="{984481DE-7E1F-4FDB-A851-62F81F44C365}" srcOrd="5" destOrd="0" presId="urn:microsoft.com/office/officeart/2008/layout/CircleAccentTimeline"/>
    <dgm:cxn modelId="{0B2FEBC8-A6B4-0641-8554-DE0D557F5D9E}" type="presParOf" srcId="{0834CAC3-06AE-4891-941D-B421DDD5C333}" destId="{E6FDFC8D-5E38-4E67-9BB5-1BB21EC9952E}" srcOrd="6" destOrd="0" presId="urn:microsoft.com/office/officeart/2008/layout/CircleAccentTimeline"/>
    <dgm:cxn modelId="{1F70E5EA-96C9-B14D-97BA-D910B05E8C3F}" type="presParOf" srcId="{0834CAC3-06AE-4891-941D-B421DDD5C333}" destId="{17877408-DCC7-4FCE-ADC0-8FFD85342373}" srcOrd="7" destOrd="0" presId="urn:microsoft.com/office/officeart/2008/layout/CircleAccentTimeline"/>
    <dgm:cxn modelId="{C4C7BE5D-75DC-D447-BEE4-CA15312C1665}" type="presParOf" srcId="{0834CAC3-06AE-4891-941D-B421DDD5C333}" destId="{78B497A3-A743-43F7-898B-B9A3D7C459B3}" srcOrd="8" destOrd="0" presId="urn:microsoft.com/office/officeart/2008/layout/CircleAccentTimeline"/>
    <dgm:cxn modelId="{B350A2B4-7F1C-6449-9877-FD16D041757C}" type="presParOf" srcId="{78B497A3-A743-43F7-898B-B9A3D7C459B3}" destId="{1632CCBD-6685-48BA-9E74-1355CF5B7D05}" srcOrd="0" destOrd="0" presId="urn:microsoft.com/office/officeart/2008/layout/CircleAccentTimeline"/>
    <dgm:cxn modelId="{70716B2E-5296-E64B-BA33-6B5B0A86CA62}" type="presParOf" srcId="{78B497A3-A743-43F7-898B-B9A3D7C459B3}" destId="{1B8705D5-8649-4983-83E8-BF27794416C0}" srcOrd="1" destOrd="0" presId="urn:microsoft.com/office/officeart/2008/layout/CircleAccentTimeline"/>
    <dgm:cxn modelId="{89F82EB2-0886-A54A-8705-567F35E1770B}" type="presParOf" srcId="{78B497A3-A743-43F7-898B-B9A3D7C459B3}" destId="{77B188AF-94CE-4B7C-8FCB-A03F6DDF67CF}" srcOrd="2" destOrd="0" presId="urn:microsoft.com/office/officeart/2008/layout/CircleAccentTimeline"/>
    <dgm:cxn modelId="{0A893545-2159-B04E-B113-157FBDC90A33}" type="presParOf" srcId="{0834CAC3-06AE-4891-941D-B421DDD5C333}" destId="{60B42350-A901-414B-915D-DA4309A2B73E}" srcOrd="9" destOrd="0" presId="urn:microsoft.com/office/officeart/2008/layout/CircleAccentTimeline"/>
    <dgm:cxn modelId="{B73B278B-3BF2-C940-928B-F831BCD3254C}" type="presParOf" srcId="{0834CAC3-06AE-4891-941D-B421DDD5C333}" destId="{007E3E91-E609-4BA5-A577-1CF35BED72FB}" srcOrd="10" destOrd="0" presId="urn:microsoft.com/office/officeart/2008/layout/CircleAccentTimeline"/>
    <dgm:cxn modelId="{F773BE9B-C4A5-9243-95EC-ACB56FE878A1}" type="presParOf" srcId="{0834CAC3-06AE-4891-941D-B421DDD5C333}" destId="{A1111DF5-7076-460F-8EB4-807219D1B273}" srcOrd="11" destOrd="0" presId="urn:microsoft.com/office/officeart/2008/layout/CircleAccentTimeline"/>
    <dgm:cxn modelId="{06863405-E4F7-C942-ABC3-FA46AFDD2121}" type="presParOf" srcId="{A1111DF5-7076-460F-8EB4-807219D1B273}" destId="{1BC23828-7667-49C5-9C36-AAEA6B004E9E}" srcOrd="0" destOrd="0" presId="urn:microsoft.com/office/officeart/2008/layout/CircleAccentTimeline"/>
    <dgm:cxn modelId="{197805B2-819D-3B43-BAB3-04F77716DE7D}" type="presParOf" srcId="{A1111DF5-7076-460F-8EB4-807219D1B273}" destId="{D223650B-7300-460D-A02B-891E990C4C95}" srcOrd="1" destOrd="0" presId="urn:microsoft.com/office/officeart/2008/layout/CircleAccentTimeline"/>
    <dgm:cxn modelId="{1C24C3D7-C79E-124F-BCDC-7EEFE0212735}" type="presParOf" srcId="{A1111DF5-7076-460F-8EB4-807219D1B273}" destId="{66AA5623-7B32-4836-801D-A49CE025015B}" srcOrd="2" destOrd="0" presId="urn:microsoft.com/office/officeart/2008/layout/CircleAccentTimeline"/>
    <dgm:cxn modelId="{8E3A043D-6DF1-3441-9FBF-BE703570F303}" type="presParOf" srcId="{0834CAC3-06AE-4891-941D-B421DDD5C333}" destId="{AE707D23-6E9B-47B1-9596-1EDED74B27F4}" srcOrd="12" destOrd="0" presId="urn:microsoft.com/office/officeart/2008/layout/CircleAccentTimeline"/>
    <dgm:cxn modelId="{6CF83EEB-A777-294B-BCDA-5B346616AB0B}" type="presParOf" srcId="{0834CAC3-06AE-4891-941D-B421DDD5C333}" destId="{EACB1635-9540-41DA-ABCE-5F1286697EF0}" srcOrd="13" destOrd="0" presId="urn:microsoft.com/office/officeart/2008/layout/CircleAccentTimeline"/>
    <dgm:cxn modelId="{8F2D7F18-31CC-DF44-8D62-6219717DBB94}" type="presParOf" srcId="{0834CAC3-06AE-4891-941D-B421DDD5C333}" destId="{513241E6-EF7E-4626-A0BE-031E43FADF63}" srcOrd="14" destOrd="0" presId="urn:microsoft.com/office/officeart/2008/layout/CircleAccentTimeline"/>
    <dgm:cxn modelId="{E8AE38AA-037C-DE4F-8A31-C88C7F551E79}" type="presParOf" srcId="{0834CAC3-06AE-4891-941D-B421DDD5C333}" destId="{573E46D0-BEBC-4228-A14D-393ADCCA8904}" srcOrd="15" destOrd="0" presId="urn:microsoft.com/office/officeart/2008/layout/CircleAccentTimeline"/>
    <dgm:cxn modelId="{13DD34C2-B1B1-CF45-AEF5-65512C44C7FF}" type="presParOf" srcId="{573E46D0-BEBC-4228-A14D-393ADCCA8904}" destId="{8AC5DCE3-FCA9-4944-A71C-6006E5B5E4DA}" srcOrd="0" destOrd="0" presId="urn:microsoft.com/office/officeart/2008/layout/CircleAccentTimeline"/>
    <dgm:cxn modelId="{8AA4F84F-AE1F-D74C-A0CB-1B5104155FA1}" type="presParOf" srcId="{573E46D0-BEBC-4228-A14D-393ADCCA8904}" destId="{7ECD6EC5-896C-42AB-A891-5C2150A0AA1B}" srcOrd="1" destOrd="0" presId="urn:microsoft.com/office/officeart/2008/layout/CircleAccentTimeline"/>
    <dgm:cxn modelId="{E6532447-9F82-CA40-95EA-99AD0E3FFD25}" type="presParOf" srcId="{573E46D0-BEBC-4228-A14D-393ADCCA8904}" destId="{E896428D-940B-424D-B81F-261A1BFE489D}" srcOrd="2" destOrd="0" presId="urn:microsoft.com/office/officeart/2008/layout/CircleAccentTimeline"/>
    <dgm:cxn modelId="{DA10F2E9-4449-AD40-97F9-A07BD74C1ACC}" type="presParOf" srcId="{0834CAC3-06AE-4891-941D-B421DDD5C333}" destId="{4785A00D-B16D-45FC-8C4C-2358A2D5F6CE}" srcOrd="16" destOrd="0" presId="urn:microsoft.com/office/officeart/2008/layout/CircleAccentTimeline"/>
    <dgm:cxn modelId="{4C338CA3-863E-0942-B836-6EE24D98ADF8}" type="presParOf" srcId="{0834CAC3-06AE-4891-941D-B421DDD5C333}" destId="{1A2BCC99-59ED-40BA-B920-0AE2B569662D}" srcOrd="17" destOrd="0" presId="urn:microsoft.com/office/officeart/2008/layout/CircleAccentTimeline"/>
    <dgm:cxn modelId="{325D659F-6B63-DA44-9EE9-6C30E99A0AB1}" type="presParOf" srcId="{0834CAC3-06AE-4891-941D-B421DDD5C333}" destId="{113C9807-639E-42C3-A3F6-3B0EEF8F80AB}" srcOrd="18" destOrd="0" presId="urn:microsoft.com/office/officeart/2008/layout/CircleAccentTimeline"/>
    <dgm:cxn modelId="{E11F76C2-6FC3-E349-A0C6-C98B932E4750}" type="presParOf" srcId="{113C9807-639E-42C3-A3F6-3B0EEF8F80AB}" destId="{DFCB3E00-9FD5-4826-8748-04C6F242E9B4}" srcOrd="0" destOrd="0" presId="urn:microsoft.com/office/officeart/2008/layout/CircleAccentTimeline"/>
    <dgm:cxn modelId="{81179A5E-CC5D-224D-9DA1-3A5268E09010}" type="presParOf" srcId="{113C9807-639E-42C3-A3F6-3B0EEF8F80AB}" destId="{E39FB652-E905-42CF-AD46-4FBA054C2246}" srcOrd="1" destOrd="0" presId="urn:microsoft.com/office/officeart/2008/layout/CircleAccentTimeline"/>
    <dgm:cxn modelId="{9CA0AADD-10E8-1E40-9671-CDE89833AA95}" type="presParOf" srcId="{113C9807-639E-42C3-A3F6-3B0EEF8F80AB}" destId="{C4F857F9-FF18-4147-B464-4338A54DA0AA}" srcOrd="2" destOrd="0" presId="urn:microsoft.com/office/officeart/2008/layout/CircleAccentTimeline"/>
    <dgm:cxn modelId="{9868E640-9412-4948-80D4-C84AA312DA99}" type="presParOf" srcId="{0834CAC3-06AE-4891-941D-B421DDD5C333}" destId="{F26CF0E1-EE7D-439F-8351-B14F52759934}" srcOrd="19" destOrd="0" presId="urn:microsoft.com/office/officeart/2008/layout/CircleAccentTimeline"/>
    <dgm:cxn modelId="{FEDC0F72-DC20-A946-B158-8C3684D7AB96}" type="presParOf" srcId="{0834CAC3-06AE-4891-941D-B421DDD5C333}" destId="{74874EA2-2C96-4521-8A31-61A3074FB58B}" srcOrd="20" destOrd="0" presId="urn:microsoft.com/office/officeart/2008/layout/CircleAccentTimeline"/>
    <dgm:cxn modelId="{C1C8D9A4-7B0B-6D4E-9F3A-D79129D478FF}" type="presParOf" srcId="{0834CAC3-06AE-4891-941D-B421DDD5C333}" destId="{331339E9-AA21-4BF2-A620-12B1E447DE4E}" srcOrd="21" destOrd="0" presId="urn:microsoft.com/office/officeart/2008/layout/CircleAccentTimeline"/>
    <dgm:cxn modelId="{3DE7AEDD-8CD0-D24E-BBD9-BA7344C4ACB5}" type="presParOf" srcId="{0834CAC3-06AE-4891-941D-B421DDD5C333}" destId="{1054EC49-EAF8-43D6-81CD-7E3DBA6BE152}" srcOrd="22" destOrd="0" presId="urn:microsoft.com/office/officeart/2008/layout/CircleAccentTimeline"/>
    <dgm:cxn modelId="{D0D45C91-EF58-D54C-B409-895607C94812}" type="presParOf" srcId="{1054EC49-EAF8-43D6-81CD-7E3DBA6BE152}" destId="{9FF34354-0CA9-4364-852F-1F2A10D87F62}" srcOrd="0" destOrd="0" presId="urn:microsoft.com/office/officeart/2008/layout/CircleAccentTimeline"/>
    <dgm:cxn modelId="{6C34516B-9EB4-0345-A6A1-6D830AB4D8C0}" type="presParOf" srcId="{1054EC49-EAF8-43D6-81CD-7E3DBA6BE152}" destId="{7545C677-D53E-48F1-BC85-AF5BB9875848}" srcOrd="1" destOrd="0" presId="urn:microsoft.com/office/officeart/2008/layout/CircleAccentTimeline"/>
    <dgm:cxn modelId="{B5FB41B1-36C8-6E4C-AA51-6AA235F2CAB1}" type="presParOf" srcId="{1054EC49-EAF8-43D6-81CD-7E3DBA6BE152}" destId="{B04688CF-62B9-40EF-94D2-EA654E28EFB3}" srcOrd="2" destOrd="0" presId="urn:microsoft.com/office/officeart/2008/layout/CircleAccentTimeline"/>
    <dgm:cxn modelId="{3871D142-8C1B-5C40-B787-8C71A0F342E3}" type="presParOf" srcId="{0834CAC3-06AE-4891-941D-B421DDD5C333}" destId="{A6F1AE2E-C878-4176-9FB6-FA01448687F5}" srcOrd="23" destOrd="0" presId="urn:microsoft.com/office/officeart/2008/layout/CircleAccentTimeline"/>
    <dgm:cxn modelId="{F0A64A67-2C60-4942-B570-D4F46F8B2D48}" type="presParOf" srcId="{0834CAC3-06AE-4891-941D-B421DDD5C333}" destId="{75481CE2-AC80-4903-8B18-6026F8E8B4DA}" srcOrd="24" destOrd="0" presId="urn:microsoft.com/office/officeart/2008/layout/CircleAccentTimeline"/>
    <dgm:cxn modelId="{C424ED24-77F3-8D48-846F-54B00CBBFB9F}" type="presParOf" srcId="{0834CAC3-06AE-4891-941D-B421DDD5C333}" destId="{65BBA75F-B772-4A96-99DD-B84D1B14616D}" srcOrd="25" destOrd="0" presId="urn:microsoft.com/office/officeart/2008/layout/CircleAccentTimeline"/>
    <dgm:cxn modelId="{E28502AE-136A-0148-921C-D8FD6BCF73D0}" type="presParOf" srcId="{0834CAC3-06AE-4891-941D-B421DDD5C333}" destId="{D97D3F95-A035-4DC5-9477-64912D197FF7}" srcOrd="26" destOrd="0" presId="urn:microsoft.com/office/officeart/2008/layout/CircleAccentTimeline"/>
    <dgm:cxn modelId="{53DD9C73-424F-0046-B2B1-221CFC709864}" type="presParOf" srcId="{D97D3F95-A035-4DC5-9477-64912D197FF7}" destId="{D803C26E-2ED5-4BE6-80F2-C36FFB7033F1}" srcOrd="0" destOrd="0" presId="urn:microsoft.com/office/officeart/2008/layout/CircleAccentTimeline"/>
    <dgm:cxn modelId="{C77A4FFC-E7D1-2245-B2FA-1667ED976806}" type="presParOf" srcId="{D97D3F95-A035-4DC5-9477-64912D197FF7}" destId="{BDB346FF-18ED-499D-BBB8-FAD60DCDA812}" srcOrd="1" destOrd="0" presId="urn:microsoft.com/office/officeart/2008/layout/CircleAccentTimeline"/>
    <dgm:cxn modelId="{AB7A38A2-43AB-C644-B2A8-B8EBA87230BE}" type="presParOf" srcId="{D97D3F95-A035-4DC5-9477-64912D197FF7}" destId="{4CE53E8B-2527-48DC-9E7C-816634C60AAE}" srcOrd="2" destOrd="0" presId="urn:microsoft.com/office/officeart/2008/layout/CircleAccentTimeline"/>
    <dgm:cxn modelId="{06E55669-98FD-B644-A5F9-C16DC08E7C64}" type="presParOf" srcId="{0834CAC3-06AE-4891-941D-B421DDD5C333}" destId="{F4316303-FC8B-429F-A1EF-531BEC24AC46}" srcOrd="27" destOrd="0" presId="urn:microsoft.com/office/officeart/2008/layout/CircleAccentTimeline"/>
    <dgm:cxn modelId="{017D4EA4-DB4D-F443-8ADF-2ADDF6482C6E}" type="presParOf" srcId="{0834CAC3-06AE-4891-941D-B421DDD5C333}" destId="{92A688F8-8196-48B7-81F9-9A0140BF7DE1}" srcOrd="28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F62725-45FA-4F11-B6AB-BF90B20E8995}">
      <dsp:nvSpPr>
        <dsp:cNvPr id="0" name=""/>
        <dsp:cNvSpPr/>
      </dsp:nvSpPr>
      <dsp:spPr>
        <a:xfrm>
          <a:off x="3892" y="2204347"/>
          <a:ext cx="1612034" cy="1612034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14B3A55-C0E3-44CD-A28F-E2A94686C469}">
      <dsp:nvSpPr>
        <dsp:cNvPr id="0" name=""/>
        <dsp:cNvSpPr/>
      </dsp:nvSpPr>
      <dsp:spPr>
        <a:xfrm rot="17700000">
          <a:off x="571900" y="890210"/>
          <a:ext cx="2003937" cy="965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380" tIns="0" rIns="0" bIns="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Code</a:t>
          </a:r>
          <a:endParaRPr lang="en-US" sz="4700" kern="1200" dirty="0"/>
        </a:p>
      </dsp:txBody>
      <dsp:txXfrm>
        <a:off x="571900" y="890210"/>
        <a:ext cx="2003937" cy="965743"/>
      </dsp:txXfrm>
    </dsp:sp>
    <dsp:sp modelId="{8933FD0B-91E6-4ABF-8932-3F7B2EBA7FE6}">
      <dsp:nvSpPr>
        <dsp:cNvPr id="0" name=""/>
        <dsp:cNvSpPr/>
      </dsp:nvSpPr>
      <dsp:spPr>
        <a:xfrm>
          <a:off x="1737350" y="2591990"/>
          <a:ext cx="836747" cy="8367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21CBB3C-E427-4225-B4CB-C6A132B34C99}">
      <dsp:nvSpPr>
        <dsp:cNvPr id="0" name=""/>
        <dsp:cNvSpPr/>
      </dsp:nvSpPr>
      <dsp:spPr>
        <a:xfrm rot="17700000">
          <a:off x="746337" y="3756611"/>
          <a:ext cx="1733500" cy="835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8580" bIns="0" numCol="1" spcCol="1270" anchor="ctr" anchorCtr="0">
          <a:noAutofit/>
        </a:bodyPr>
        <a:lstStyle/>
        <a:p>
          <a:pPr lvl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Write Code</a:t>
          </a:r>
          <a:endParaRPr lang="en-US" sz="2700" kern="1200" dirty="0"/>
        </a:p>
      </dsp:txBody>
      <dsp:txXfrm>
        <a:off x="746337" y="3756611"/>
        <a:ext cx="1733500" cy="835828"/>
      </dsp:txXfrm>
    </dsp:sp>
    <dsp:sp modelId="{46669A11-BB9C-4AA7-B94A-BA17FC1CA558}">
      <dsp:nvSpPr>
        <dsp:cNvPr id="0" name=""/>
        <dsp:cNvSpPr/>
      </dsp:nvSpPr>
      <dsp:spPr>
        <a:xfrm rot="17700000">
          <a:off x="1831611" y="1428288"/>
          <a:ext cx="1733500" cy="835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32CCBD-6685-48BA-9E74-1355CF5B7D05}">
      <dsp:nvSpPr>
        <dsp:cNvPr id="0" name=""/>
        <dsp:cNvSpPr/>
      </dsp:nvSpPr>
      <dsp:spPr>
        <a:xfrm>
          <a:off x="2695394" y="2591990"/>
          <a:ext cx="836747" cy="8367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B8705D5-8649-4983-83E8-BF27794416C0}">
      <dsp:nvSpPr>
        <dsp:cNvPr id="0" name=""/>
        <dsp:cNvSpPr/>
      </dsp:nvSpPr>
      <dsp:spPr>
        <a:xfrm rot="17700000">
          <a:off x="1704380" y="3756611"/>
          <a:ext cx="1733500" cy="835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8580" bIns="0" numCol="1" spcCol="1270" anchor="ctr" anchorCtr="0">
          <a:noAutofit/>
        </a:bodyPr>
        <a:lstStyle/>
        <a:p>
          <a:pPr lvl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Write Tests?</a:t>
          </a:r>
          <a:endParaRPr lang="en-US" sz="2700" kern="1200" dirty="0"/>
        </a:p>
      </dsp:txBody>
      <dsp:txXfrm>
        <a:off x="1704380" y="3756611"/>
        <a:ext cx="1733500" cy="835828"/>
      </dsp:txXfrm>
    </dsp:sp>
    <dsp:sp modelId="{77B188AF-94CE-4B7C-8FCB-A03F6DDF67CF}">
      <dsp:nvSpPr>
        <dsp:cNvPr id="0" name=""/>
        <dsp:cNvSpPr/>
      </dsp:nvSpPr>
      <dsp:spPr>
        <a:xfrm rot="17700000">
          <a:off x="2789654" y="1428288"/>
          <a:ext cx="1733500" cy="835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C23828-7667-49C5-9C36-AAEA6B004E9E}">
      <dsp:nvSpPr>
        <dsp:cNvPr id="0" name=""/>
        <dsp:cNvSpPr/>
      </dsp:nvSpPr>
      <dsp:spPr>
        <a:xfrm>
          <a:off x="3653566" y="2204347"/>
          <a:ext cx="1612034" cy="1612034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223650B-7300-460D-A02B-891E990C4C95}">
      <dsp:nvSpPr>
        <dsp:cNvPr id="0" name=""/>
        <dsp:cNvSpPr/>
      </dsp:nvSpPr>
      <dsp:spPr>
        <a:xfrm rot="17700000">
          <a:off x="4221574" y="890210"/>
          <a:ext cx="2003937" cy="965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380" tIns="0" rIns="0" bIns="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Build</a:t>
          </a:r>
          <a:endParaRPr lang="en-US" sz="4700" kern="1200" dirty="0"/>
        </a:p>
      </dsp:txBody>
      <dsp:txXfrm>
        <a:off x="4221574" y="890210"/>
        <a:ext cx="2003937" cy="965743"/>
      </dsp:txXfrm>
    </dsp:sp>
    <dsp:sp modelId="{8AC5DCE3-FCA9-4944-A71C-6006E5B5E4DA}">
      <dsp:nvSpPr>
        <dsp:cNvPr id="0" name=""/>
        <dsp:cNvSpPr/>
      </dsp:nvSpPr>
      <dsp:spPr>
        <a:xfrm>
          <a:off x="5387024" y="2591990"/>
          <a:ext cx="836747" cy="8367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ECD6EC5-896C-42AB-A891-5C2150A0AA1B}">
      <dsp:nvSpPr>
        <dsp:cNvPr id="0" name=""/>
        <dsp:cNvSpPr/>
      </dsp:nvSpPr>
      <dsp:spPr>
        <a:xfrm rot="17700000">
          <a:off x="4396011" y="3756611"/>
          <a:ext cx="1733500" cy="835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8580" bIns="0" numCol="1" spcCol="1270" anchor="ctr" anchorCtr="0">
          <a:noAutofit/>
        </a:bodyPr>
        <a:lstStyle/>
        <a:p>
          <a:pPr lvl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Make sure it compiles</a:t>
          </a:r>
          <a:endParaRPr lang="en-US" sz="2700" kern="1200" dirty="0"/>
        </a:p>
      </dsp:txBody>
      <dsp:txXfrm>
        <a:off x="4396011" y="3756611"/>
        <a:ext cx="1733500" cy="835828"/>
      </dsp:txXfrm>
    </dsp:sp>
    <dsp:sp modelId="{E896428D-940B-424D-B81F-261A1BFE489D}">
      <dsp:nvSpPr>
        <dsp:cNvPr id="0" name=""/>
        <dsp:cNvSpPr/>
      </dsp:nvSpPr>
      <dsp:spPr>
        <a:xfrm rot="17700000">
          <a:off x="5481285" y="1428288"/>
          <a:ext cx="1733500" cy="835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CB3E00-9FD5-4826-8748-04C6F242E9B4}">
      <dsp:nvSpPr>
        <dsp:cNvPr id="0" name=""/>
        <dsp:cNvSpPr/>
      </dsp:nvSpPr>
      <dsp:spPr>
        <a:xfrm>
          <a:off x="6345196" y="2204347"/>
          <a:ext cx="1612034" cy="1612034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39FB652-E905-42CF-AD46-4FBA054C2246}">
      <dsp:nvSpPr>
        <dsp:cNvPr id="0" name=""/>
        <dsp:cNvSpPr/>
      </dsp:nvSpPr>
      <dsp:spPr>
        <a:xfrm rot="17700000">
          <a:off x="6913204" y="890210"/>
          <a:ext cx="2003937" cy="965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380" tIns="0" rIns="0" bIns="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Deploy</a:t>
          </a:r>
          <a:endParaRPr lang="en-US" sz="4700" kern="1200" dirty="0"/>
        </a:p>
      </dsp:txBody>
      <dsp:txXfrm>
        <a:off x="6913204" y="890210"/>
        <a:ext cx="2003937" cy="965743"/>
      </dsp:txXfrm>
    </dsp:sp>
    <dsp:sp modelId="{9FF34354-0CA9-4364-852F-1F2A10D87F62}">
      <dsp:nvSpPr>
        <dsp:cNvPr id="0" name=""/>
        <dsp:cNvSpPr/>
      </dsp:nvSpPr>
      <dsp:spPr>
        <a:xfrm>
          <a:off x="8078654" y="2591990"/>
          <a:ext cx="836747" cy="8367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545C677-D53E-48F1-BC85-AF5BB9875848}">
      <dsp:nvSpPr>
        <dsp:cNvPr id="0" name=""/>
        <dsp:cNvSpPr/>
      </dsp:nvSpPr>
      <dsp:spPr>
        <a:xfrm rot="17700000">
          <a:off x="7087641" y="3756611"/>
          <a:ext cx="1733500" cy="835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8580" bIns="0" numCol="1" spcCol="1270" anchor="ctr" anchorCtr="0">
          <a:noAutofit/>
        </a:bodyPr>
        <a:lstStyle/>
        <a:p>
          <a:pPr lvl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err="1" smtClean="0"/>
            <a:t>XCopy</a:t>
          </a:r>
          <a:r>
            <a:rPr lang="en-US" sz="2700" kern="1200" dirty="0" smtClean="0"/>
            <a:t> Files</a:t>
          </a:r>
          <a:endParaRPr lang="en-US" sz="2700" kern="1200" dirty="0"/>
        </a:p>
      </dsp:txBody>
      <dsp:txXfrm>
        <a:off x="7087641" y="3756611"/>
        <a:ext cx="1733500" cy="835828"/>
      </dsp:txXfrm>
    </dsp:sp>
    <dsp:sp modelId="{B04688CF-62B9-40EF-94D2-EA654E28EFB3}">
      <dsp:nvSpPr>
        <dsp:cNvPr id="0" name=""/>
        <dsp:cNvSpPr/>
      </dsp:nvSpPr>
      <dsp:spPr>
        <a:xfrm rot="17700000">
          <a:off x="8172915" y="1428288"/>
          <a:ext cx="1733500" cy="835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03C26E-2ED5-4BE6-80F2-C36FFB7033F1}">
      <dsp:nvSpPr>
        <dsp:cNvPr id="0" name=""/>
        <dsp:cNvSpPr/>
      </dsp:nvSpPr>
      <dsp:spPr>
        <a:xfrm>
          <a:off x="9036697" y="2591990"/>
          <a:ext cx="836747" cy="8367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DB346FF-18ED-499D-BBB8-FAD60DCDA812}">
      <dsp:nvSpPr>
        <dsp:cNvPr id="0" name=""/>
        <dsp:cNvSpPr/>
      </dsp:nvSpPr>
      <dsp:spPr>
        <a:xfrm rot="17700000">
          <a:off x="8045684" y="3756611"/>
          <a:ext cx="1733500" cy="835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8580" bIns="0" numCol="1" spcCol="1270" anchor="ctr" anchorCtr="0">
          <a:noAutofit/>
        </a:bodyPr>
        <a:lstStyle/>
        <a:p>
          <a:pPr lvl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Manual promotion</a:t>
          </a:r>
          <a:endParaRPr lang="en-US" sz="2700" kern="1200" dirty="0"/>
        </a:p>
      </dsp:txBody>
      <dsp:txXfrm>
        <a:off x="8045684" y="3756611"/>
        <a:ext cx="1733500" cy="835828"/>
      </dsp:txXfrm>
    </dsp:sp>
    <dsp:sp modelId="{4CE53E8B-2527-48DC-9E7C-816634C60AAE}">
      <dsp:nvSpPr>
        <dsp:cNvPr id="0" name=""/>
        <dsp:cNvSpPr/>
      </dsp:nvSpPr>
      <dsp:spPr>
        <a:xfrm rot="17700000">
          <a:off x="9130958" y="1428288"/>
          <a:ext cx="1733500" cy="835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31863"/>
            <a:ext cx="9144000" cy="238760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335338"/>
            <a:ext cx="9144000" cy="1655762"/>
          </a:xfrm>
        </p:spPr>
        <p:txBody>
          <a:bodyPr rIns="914400"/>
          <a:lstStyle>
            <a:lvl1pPr marL="0" indent="0" algn="l"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864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978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-2270"/>
            <a:ext cx="10515600" cy="10636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773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-2270"/>
            <a:ext cx="10515600" cy="10636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936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Comparis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-2270"/>
            <a:ext cx="10515600" cy="10636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4017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_Comparis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-2270"/>
            <a:ext cx="10515600" cy="106362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5066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7380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2865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16703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20424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2865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16703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30498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_Content with Capti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2865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16703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22885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3440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04157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14254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204357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1915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14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1315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9750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64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302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367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cap="none" spc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32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44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48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_Two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0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695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196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1" r:id="rId2"/>
    <p:sldLayoutId id="2147483700" r:id="rId3"/>
    <p:sldLayoutId id="2147483706" r:id="rId4"/>
    <p:sldLayoutId id="2147483650" r:id="rId5"/>
    <p:sldLayoutId id="2147483712" r:id="rId6"/>
    <p:sldLayoutId id="2147483702" r:id="rId7"/>
    <p:sldLayoutId id="2147483703" r:id="rId8"/>
    <p:sldLayoutId id="2147483707" r:id="rId9"/>
    <p:sldLayoutId id="2147483652" r:id="rId10"/>
    <p:sldLayoutId id="2147483653" r:id="rId11"/>
    <p:sldLayoutId id="2147483704" r:id="rId12"/>
    <p:sldLayoutId id="2147483705" r:id="rId13"/>
    <p:sldLayoutId id="2147483708" r:id="rId14"/>
    <p:sldLayoutId id="2147483654" r:id="rId15"/>
    <p:sldLayoutId id="2147483656" r:id="rId16"/>
    <p:sldLayoutId id="2147483709" r:id="rId17"/>
    <p:sldLayoutId id="2147483710" r:id="rId18"/>
    <p:sldLayoutId id="2147483657" r:id="rId19"/>
    <p:sldLayoutId id="2147483711" r:id="rId20"/>
    <p:sldLayoutId id="2147483655" r:id="rId2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tiff"/><Relationship Id="rId12" Type="http://schemas.openxmlformats.org/officeDocument/2006/relationships/image" Target="../media/image27.tiff"/><Relationship Id="rId13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26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Delivering the Dude: Continuous X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 smtClean="0"/>
              <a:t>DR</a:t>
            </a:r>
            <a:r>
              <a:rPr lang="en-US" sz="3600" dirty="0" smtClean="0"/>
              <a:t> Brent Pabst</a:t>
            </a:r>
          </a:p>
          <a:p>
            <a:r>
              <a:rPr lang="en-US" dirty="0" err="1"/>
              <a:t>brentpabst.com</a:t>
            </a:r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brentpabst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1481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Ours Works…</a:t>
            </a:r>
            <a:endParaRPr lang="en-US" dirty="0"/>
          </a:p>
        </p:txBody>
      </p:sp>
      <p:pic>
        <p:nvPicPr>
          <p:cNvPr id="2050" name="Picture 2" descr="http://blog.poeditor.com/wp-content/uploads/2014/06/bitbucket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281" y="2683277"/>
            <a:ext cx="2063387" cy="206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indirbir.com/icon/microsoft_visual_studio_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7040"/>
            <a:ext cx="1281413" cy="128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s27.postimg.org/fgvlqyyb7/webstorm_logo_400x40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15" y="3012603"/>
            <a:ext cx="1371382" cy="137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292" y="4514141"/>
            <a:ext cx="1064741" cy="1064741"/>
          </a:xfrm>
          <a:prstGeom prst="rect">
            <a:avLst/>
          </a:prstGeom>
        </p:spPr>
      </p:pic>
      <p:pic>
        <p:nvPicPr>
          <p:cNvPr id="2056" name="Picture 8" descr="https://lh4.googleusercontent.com/-AP93RJrDmGs/AAAAAAAAAAI/AAAAAAAAABA/k5Xeeq6aH1U/photo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162" y="2960823"/>
            <a:ext cx="1504043" cy="150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8388" y="3005443"/>
            <a:ext cx="1419054" cy="1419054"/>
          </a:xfrm>
          <a:prstGeom prst="rect">
            <a:avLst/>
          </a:prstGeom>
        </p:spPr>
      </p:pic>
      <p:pic>
        <p:nvPicPr>
          <p:cNvPr id="2058" name="Picture 10" descr="https://nacc.nimbix.net/portal/static/images/aws-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3262" y="3749570"/>
            <a:ext cx="1120457" cy="86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mattbanks.me/wp-content/uploads/2012/07/Git-Logo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302" y="4437688"/>
            <a:ext cx="915344" cy="38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>
            <a:stCxn id="2052" idx="3"/>
          </p:cNvCxnSpPr>
          <p:nvPr/>
        </p:nvCxnSpPr>
        <p:spPr>
          <a:xfrm>
            <a:off x="2119613" y="2327747"/>
            <a:ext cx="974668" cy="9003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2054" idx="3"/>
            <a:endCxn id="2050" idx="1"/>
          </p:cNvCxnSpPr>
          <p:nvPr/>
        </p:nvCxnSpPr>
        <p:spPr>
          <a:xfrm>
            <a:off x="2164597" y="3698294"/>
            <a:ext cx="929684" cy="166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3"/>
          </p:cNvCxnSpPr>
          <p:nvPr/>
        </p:nvCxnSpPr>
        <p:spPr>
          <a:xfrm flipV="1">
            <a:off x="2010033" y="4287819"/>
            <a:ext cx="1084247" cy="7586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5" idx="1"/>
          </p:cNvCxnSpPr>
          <p:nvPr/>
        </p:nvCxnSpPr>
        <p:spPr>
          <a:xfrm>
            <a:off x="4909751" y="3714970"/>
            <a:ext cx="77863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249297" y="3713907"/>
            <a:ext cx="543698" cy="10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971005" y="3714971"/>
            <a:ext cx="701920" cy="4652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78271" y="5736899"/>
            <a:ext cx="1398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Write Code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578388" y="5736899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accent1"/>
                </a:solidFill>
              </a:rPr>
              <a:t>Git</a:t>
            </a:r>
            <a:r>
              <a:rPr lang="en-US" b="1" dirty="0" smtClean="0">
                <a:solidFill>
                  <a:schemeClr val="accent1"/>
                </a:solidFill>
              </a:rPr>
              <a:t> Flow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640880" y="5736899"/>
            <a:ext cx="1514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Build &amp; Test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913129" y="5736899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Deploy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017648" y="573689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Serve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048" name="Straight Arrow Connector 2047"/>
          <p:cNvCxnSpPr>
            <a:stCxn id="29" idx="3"/>
            <a:endCxn id="36" idx="1"/>
          </p:cNvCxnSpPr>
          <p:nvPr/>
        </p:nvCxnSpPr>
        <p:spPr>
          <a:xfrm>
            <a:off x="2177052" y="5921565"/>
            <a:ext cx="140133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1" name="Straight Arrow Connector 2050"/>
          <p:cNvCxnSpPr>
            <a:stCxn id="36" idx="3"/>
            <a:endCxn id="37" idx="1"/>
          </p:cNvCxnSpPr>
          <p:nvPr/>
        </p:nvCxnSpPr>
        <p:spPr>
          <a:xfrm>
            <a:off x="4673560" y="5921565"/>
            <a:ext cx="96732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5" name="Straight Arrow Connector 2054"/>
          <p:cNvCxnSpPr>
            <a:stCxn id="37" idx="3"/>
            <a:endCxn id="38" idx="1"/>
          </p:cNvCxnSpPr>
          <p:nvPr/>
        </p:nvCxnSpPr>
        <p:spPr>
          <a:xfrm>
            <a:off x="7154949" y="5921565"/>
            <a:ext cx="7581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9" name="Straight Arrow Connector 2058"/>
          <p:cNvCxnSpPr>
            <a:stCxn id="38" idx="3"/>
            <a:endCxn id="39" idx="1"/>
          </p:cNvCxnSpPr>
          <p:nvPr/>
        </p:nvCxnSpPr>
        <p:spPr>
          <a:xfrm>
            <a:off x="8867236" y="5921565"/>
            <a:ext cx="115041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49991" y="1558315"/>
            <a:ext cx="2295845" cy="762106"/>
          </a:xfrm>
          <a:prstGeom prst="rect">
            <a:avLst/>
          </a:prstGeom>
        </p:spPr>
      </p:pic>
      <p:cxnSp>
        <p:nvCxnSpPr>
          <p:cNvPr id="27" name="Straight Arrow Connector 26"/>
          <p:cNvCxnSpPr>
            <a:stCxn id="5" idx="0"/>
            <a:endCxn id="3" idx="2"/>
          </p:cNvCxnSpPr>
          <p:nvPr/>
        </p:nvCxnSpPr>
        <p:spPr>
          <a:xfrm flipH="1" flipV="1">
            <a:off x="6397914" y="2320421"/>
            <a:ext cx="1" cy="6850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707622" y="1582717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Share Dev Packages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31" name="Straight Arrow Connector 30"/>
          <p:cNvCxnSpPr>
            <a:stCxn id="3" idx="1"/>
          </p:cNvCxnSpPr>
          <p:nvPr/>
        </p:nvCxnSpPr>
        <p:spPr>
          <a:xfrm flipH="1">
            <a:off x="2606947" y="1939368"/>
            <a:ext cx="2643044" cy="1490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11"/>
          <a:srcRect l="5573" r="6101"/>
          <a:stretch/>
        </p:blipFill>
        <p:spPr>
          <a:xfrm>
            <a:off x="9954148" y="4745257"/>
            <a:ext cx="920356" cy="10420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63262" y="1326140"/>
            <a:ext cx="1121814" cy="10850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44608" y="2576339"/>
            <a:ext cx="959122" cy="959122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 flipV="1">
            <a:off x="8971005" y="2368180"/>
            <a:ext cx="701920" cy="13467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8971005" y="3228100"/>
            <a:ext cx="709527" cy="4868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8971005" y="3731738"/>
            <a:ext cx="616931" cy="11521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29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6" grpId="0"/>
      <p:bldP spid="37" grpId="0"/>
      <p:bldP spid="38" grpId="0"/>
      <p:bldP spid="39" grpId="0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First!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629400" y="1825625"/>
            <a:ext cx="4724400" cy="4351338"/>
          </a:xfrm>
        </p:spPr>
        <p:txBody>
          <a:bodyPr>
            <a:normAutofit/>
          </a:bodyPr>
          <a:lstStyle/>
          <a:p>
            <a:r>
              <a:rPr lang="en-US" sz="2200" dirty="0" smtClean="0"/>
              <a:t>3,693 total automated tests</a:t>
            </a:r>
          </a:p>
          <a:p>
            <a:r>
              <a:rPr lang="en-US" sz="2200" dirty="0" smtClean="0"/>
              <a:t>10,701 potential test runs per day</a:t>
            </a:r>
          </a:p>
          <a:p>
            <a:endParaRPr lang="en-US" sz="2200" dirty="0" smtClean="0"/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100" dirty="0" smtClean="0"/>
              <a:t>Note: The percentages are derived from the total number of tests. Not coverage.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1514021"/>
            <a:ext cx="6284054" cy="448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1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&amp; Deploy?</a:t>
            </a:r>
            <a:endParaRPr lang="en-US" dirty="0"/>
          </a:p>
        </p:txBody>
      </p:sp>
      <p:pic>
        <p:nvPicPr>
          <p:cNvPr id="6" name="Picture 8" descr="https://lh4.googleusercontent.com/-AP93RJrDmGs/AAAAAAAAAAI/AAAAAAAAABA/k5Xeeq6aH1U/phot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1301" y="1647658"/>
            <a:ext cx="1504043" cy="150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689616"/>
            <a:ext cx="1419054" cy="14190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14354" y="1647658"/>
            <a:ext cx="84869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Hey Octopus!</a:t>
            </a:r>
          </a:p>
          <a:p>
            <a:pPr algn="r"/>
            <a:r>
              <a:rPr lang="en-US" sz="2400" i="1" dirty="0" smtClean="0"/>
              <a:t>Hey TeamCity!</a:t>
            </a:r>
          </a:p>
          <a:p>
            <a:r>
              <a:rPr lang="en-US" sz="2400" i="1" dirty="0" smtClean="0"/>
              <a:t>Here’s a deployment package</a:t>
            </a:r>
          </a:p>
          <a:p>
            <a:pPr algn="r"/>
            <a:r>
              <a:rPr lang="en-US" sz="2400" i="1" dirty="0" smtClean="0"/>
              <a:t>Got it! Thanks.</a:t>
            </a:r>
          </a:p>
          <a:p>
            <a:r>
              <a:rPr lang="en-US" sz="2400" i="1" dirty="0" smtClean="0"/>
              <a:t>Can you deploy that package to dev?</a:t>
            </a:r>
          </a:p>
          <a:p>
            <a:pPr algn="r"/>
            <a:r>
              <a:rPr lang="en-US" sz="2400" i="1" dirty="0" smtClean="0"/>
              <a:t>Sure, hang on!</a:t>
            </a:r>
          </a:p>
          <a:p>
            <a:r>
              <a:rPr lang="en-US" sz="2400" i="1" dirty="0" smtClean="0"/>
              <a:t>OK!</a:t>
            </a:r>
          </a:p>
          <a:p>
            <a:pPr algn="r"/>
            <a:r>
              <a:rPr lang="en-US" sz="2400" i="1" dirty="0" smtClean="0"/>
              <a:t>OK, all done.</a:t>
            </a:r>
          </a:p>
          <a:p>
            <a:r>
              <a:rPr lang="en-US" sz="2400" i="1" dirty="0" smtClean="0"/>
              <a:t>Sweet! I’ll test it.</a:t>
            </a:r>
          </a:p>
          <a:p>
            <a:endParaRPr lang="en-US" sz="2400" i="1" dirty="0" smtClean="0"/>
          </a:p>
          <a:p>
            <a:r>
              <a:rPr lang="en-US" sz="2400" i="1" dirty="0" smtClean="0"/>
              <a:t>OK, Tests Passed/Failed</a:t>
            </a:r>
          </a:p>
          <a:p>
            <a:pPr algn="r"/>
            <a:r>
              <a:rPr lang="en-US" sz="2400" i="1" dirty="0" smtClean="0"/>
              <a:t>Good, I’ve updated the release</a:t>
            </a:r>
          </a:p>
        </p:txBody>
      </p:sp>
    </p:spTree>
    <p:extLst>
      <p:ext uri="{BB962C8B-B14F-4D97-AF65-F5344CB8AC3E}">
        <p14:creationId xmlns:p14="http://schemas.microsoft.com/office/powerpoint/2010/main" val="151229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12800" y="24479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1500" dirty="0" smtClean="0">
                <a:solidFill>
                  <a:schemeClr val="bg1"/>
                </a:solidFill>
              </a:rPr>
              <a:t>&lt;Demo&gt;</a:t>
            </a:r>
            <a:endParaRPr lang="en-US" sz="1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77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Next…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838200" y="1850736"/>
            <a:ext cx="7208644" cy="3359727"/>
          </a:xfrm>
        </p:spPr>
        <p:txBody>
          <a:bodyPr>
            <a:normAutofit/>
          </a:bodyPr>
          <a:lstStyle/>
          <a:p>
            <a:r>
              <a:rPr lang="en-US" dirty="0"/>
              <a:t>Code to Production</a:t>
            </a:r>
            <a:r>
              <a:rPr lang="en-US" dirty="0" smtClean="0"/>
              <a:t>: reduce time from commit to client</a:t>
            </a:r>
            <a:endParaRPr lang="en-US" dirty="0"/>
          </a:p>
          <a:p>
            <a:r>
              <a:rPr lang="en-US" dirty="0" err="1" smtClean="0"/>
              <a:t>Git</a:t>
            </a:r>
            <a:r>
              <a:rPr lang="en-US" dirty="0" smtClean="0"/>
              <a:t> branching with self-provisioning environments all the way to production</a:t>
            </a:r>
          </a:p>
          <a:p>
            <a:r>
              <a:rPr lang="en-US" dirty="0" smtClean="0"/>
              <a:t>Docker || Cloud Foundry???</a:t>
            </a:r>
          </a:p>
          <a:p>
            <a:r>
              <a:rPr lang="en-US" dirty="0" smtClean="0"/>
              <a:t>Empowered developers with DevOps support</a:t>
            </a:r>
            <a:endParaRPr lang="en-US" dirty="0"/>
          </a:p>
        </p:txBody>
      </p:sp>
      <p:pic>
        <p:nvPicPr>
          <p:cNvPr id="1026" name="Picture 2" descr="https://www.atlassian.com/ja/git/workflows/pageSections/00/contentFullWidth/0/tabs/02/pageSections/0/contentFullWidth/0/content_files/file1/document/git-workflow-gitfl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844" y="1422400"/>
            <a:ext cx="3459616" cy="196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573" r="6101"/>
          <a:stretch/>
        </p:blipFill>
        <p:spPr>
          <a:xfrm>
            <a:off x="8798752" y="3530600"/>
            <a:ext cx="22098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48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We’re Hiring!!!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2959099"/>
            <a:ext cx="5613400" cy="2722563"/>
          </a:xfrm>
        </p:spPr>
        <p:txBody>
          <a:bodyPr/>
          <a:lstStyle/>
          <a:p>
            <a:r>
              <a:rPr lang="en-US" dirty="0" smtClean="0"/>
              <a:t>All Engineering Positions:</a:t>
            </a:r>
          </a:p>
          <a:p>
            <a:pPr lvl="1"/>
            <a:r>
              <a:rPr lang="en-US" dirty="0" smtClean="0"/>
              <a:t>Software, Quality, DevOps</a:t>
            </a:r>
          </a:p>
          <a:p>
            <a:pPr lvl="1"/>
            <a:endParaRPr lang="en-US" dirty="0"/>
          </a:p>
          <a:p>
            <a:r>
              <a:rPr lang="en-US" dirty="0" smtClean="0"/>
              <a:t>Dude Solutions booth in the lobby!</a:t>
            </a:r>
          </a:p>
          <a:p>
            <a:endParaRPr lang="en-US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838200" y="1470025"/>
            <a:ext cx="5054600" cy="942975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i="1" dirty="0" smtClean="0">
                <a:solidFill>
                  <a:schemeClr val="bg1"/>
                </a:solidFill>
              </a:rPr>
              <a:t>#</a:t>
            </a:r>
            <a:r>
              <a:rPr lang="en-US" sz="5400" b="1" i="1" dirty="0" err="1" smtClean="0">
                <a:solidFill>
                  <a:schemeClr val="bg1"/>
                </a:solidFill>
              </a:rPr>
              <a:t>JoinTheDude</a:t>
            </a:r>
            <a:endParaRPr lang="en-US" sz="5400" b="1" i="1" dirty="0">
              <a:solidFill>
                <a:schemeClr val="bg1"/>
              </a:solidFill>
            </a:endParaRPr>
          </a:p>
        </p:txBody>
      </p:sp>
      <p:pic>
        <p:nvPicPr>
          <p:cNvPr id="8" name="KRKy74HX5XynFHLv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78600" y="1272380"/>
            <a:ext cx="47752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12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3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Delivering the Dude: Continuous X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284538"/>
            <a:ext cx="9144000" cy="204946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DR</a:t>
            </a:r>
            <a:r>
              <a:rPr lang="en-US" sz="3600" dirty="0" smtClean="0"/>
              <a:t> Brent Pabst</a:t>
            </a:r>
          </a:p>
          <a:p>
            <a:r>
              <a:rPr lang="en-US" dirty="0" err="1" smtClean="0"/>
              <a:t>brentpabst.com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brentpabst</a:t>
            </a:r>
            <a:endParaRPr lang="en-US" dirty="0" smtClean="0"/>
          </a:p>
          <a:p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brentpabst</a:t>
            </a:r>
            <a:r>
              <a:rPr lang="en-US" dirty="0"/>
              <a:t>/ncdevcon16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9379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Brent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895600" y="1825625"/>
            <a:ext cx="84582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Dude Solutions</a:t>
            </a:r>
          </a:p>
          <a:p>
            <a:pPr marL="0" indent="0">
              <a:buNone/>
            </a:pPr>
            <a:r>
              <a:rPr lang="en-US" dirty="0" smtClean="0"/>
              <a:t>Enterprise Architect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203 Solutions</a:t>
            </a:r>
          </a:p>
          <a:p>
            <a:pPr marL="0" indent="0">
              <a:buNone/>
            </a:pPr>
            <a:r>
              <a:rPr lang="en-US" dirty="0" smtClean="0"/>
              <a:t>Principal, Founder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Wake Technical Community College</a:t>
            </a:r>
          </a:p>
          <a:p>
            <a:pPr marL="0" indent="0">
              <a:buNone/>
            </a:pPr>
            <a:r>
              <a:rPr lang="en-US" dirty="0" smtClean="0"/>
              <a:t>Adjunct Faculty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904" y="1825625"/>
            <a:ext cx="1028700" cy="1028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869" y="3204028"/>
            <a:ext cx="1164771" cy="11647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869" y="4871015"/>
            <a:ext cx="1124291" cy="112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20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Integration</a:t>
            </a:r>
          </a:p>
          <a:p>
            <a:pPr lvl="1"/>
            <a:r>
              <a:rPr lang="en-US" dirty="0"/>
              <a:t>Continuous integration (CI) is the practice, in software engineering, of merging all developer working copies to a shared mainline several times a day.</a:t>
            </a:r>
          </a:p>
          <a:p>
            <a:r>
              <a:rPr lang="en-US" dirty="0"/>
              <a:t>Continuous Delivery</a:t>
            </a:r>
          </a:p>
          <a:p>
            <a:pPr lvl="1"/>
            <a:r>
              <a:rPr lang="en-US" dirty="0"/>
              <a:t>Continuous Delivery (CD) is a software engineering approach in which teams produce software in short cycles, ensuring that the software can be reliably released at any time.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77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Horizontal and vertical growth and scale limitations</a:t>
            </a:r>
          </a:p>
          <a:p>
            <a:r>
              <a:rPr lang="en-US" dirty="0" smtClean="0"/>
              <a:t>Mean Time to Deploy (MTTD) – measured in weeks/months</a:t>
            </a:r>
          </a:p>
          <a:p>
            <a:r>
              <a:rPr lang="en-US" dirty="0" smtClean="0"/>
              <a:t>Deployments tightly-coupled to development process</a:t>
            </a:r>
          </a:p>
          <a:p>
            <a:r>
              <a:rPr lang="en-US" dirty="0" smtClean="0"/>
              <a:t>Tools are overburdened or complex or non-existent</a:t>
            </a:r>
          </a:p>
        </p:txBody>
      </p:sp>
    </p:spTree>
    <p:extLst>
      <p:ext uri="{BB962C8B-B14F-4D97-AF65-F5344CB8AC3E}">
        <p14:creationId xmlns:p14="http://schemas.microsoft.com/office/powerpoint/2010/main" val="188545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Dude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30400"/>
            <a:ext cx="6743700" cy="4246563"/>
          </a:xfrm>
        </p:spPr>
        <p:txBody>
          <a:bodyPr/>
          <a:lstStyle/>
          <a:p>
            <a:r>
              <a:rPr lang="en-US" dirty="0" smtClean="0"/>
              <a:t>SaaS-based Enterprise Asset Management firm in Cary, NC</a:t>
            </a:r>
          </a:p>
          <a:p>
            <a:r>
              <a:rPr lang="en-US" dirty="0" smtClean="0"/>
              <a:t>Founded in 1999</a:t>
            </a:r>
          </a:p>
          <a:p>
            <a:r>
              <a:rPr lang="en-US" dirty="0" smtClean="0"/>
              <a:t>Still running code from 1999 in production today (see: Tech Debt)</a:t>
            </a:r>
          </a:p>
          <a:p>
            <a:r>
              <a:rPr lang="en-US" dirty="0" smtClean="0"/>
              <a:t>Growing like crazy!!!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300" y="1257300"/>
            <a:ext cx="3619500" cy="483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2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42938" cy="4351338"/>
          </a:xfrm>
        </p:spPr>
        <p:txBody>
          <a:bodyPr/>
          <a:lstStyle/>
          <a:p>
            <a:r>
              <a:rPr lang="en-US" dirty="0" smtClean="0"/>
              <a:t>Complexity abounds</a:t>
            </a:r>
          </a:p>
          <a:p>
            <a:pPr lvl="1"/>
            <a:r>
              <a:rPr lang="en-US" dirty="0" smtClean="0"/>
              <a:t>Software</a:t>
            </a:r>
          </a:p>
          <a:p>
            <a:pPr lvl="1"/>
            <a:r>
              <a:rPr lang="en-US" dirty="0" smtClean="0"/>
              <a:t>Processes</a:t>
            </a:r>
          </a:p>
          <a:p>
            <a:pPr lvl="1"/>
            <a:r>
              <a:rPr lang="en-US" dirty="0" smtClean="0"/>
              <a:t>Tools – or lack thereof</a:t>
            </a:r>
          </a:p>
          <a:p>
            <a:r>
              <a:rPr lang="en-US" dirty="0" smtClean="0"/>
              <a:t>Lack of deployment confidence: 20% at best</a:t>
            </a:r>
          </a:p>
          <a:p>
            <a:r>
              <a:rPr lang="en-US" dirty="0" smtClean="0"/>
              <a:t>Large-scale organizational growth: 30 – 40% annually</a:t>
            </a:r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9" t="15029" r="21318"/>
          <a:stretch/>
        </p:blipFill>
        <p:spPr>
          <a:xfrm>
            <a:off x="6181138" y="1123092"/>
            <a:ext cx="5172662" cy="505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46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 </a:t>
            </a:r>
            <a:r>
              <a:rPr lang="en-US" dirty="0" err="1" smtClean="0"/>
              <a:t>Olde</a:t>
            </a:r>
            <a:r>
              <a:rPr lang="en-US" dirty="0" smtClean="0"/>
              <a:t> Process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Diagram 2"/>
          <p:cNvGraphicFramePr/>
          <p:nvPr>
            <p:extLst/>
          </p:nvPr>
        </p:nvGraphicFramePr>
        <p:xfrm>
          <a:off x="722667" y="1027908"/>
          <a:ext cx="10746665" cy="53976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069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Solution: Continuous 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New…</a:t>
            </a:r>
          </a:p>
          <a:p>
            <a:pPr lvl="1"/>
            <a:r>
              <a:rPr lang="en-US" dirty="0" smtClean="0"/>
              <a:t>Processes</a:t>
            </a:r>
          </a:p>
          <a:p>
            <a:pPr lvl="1"/>
            <a:r>
              <a:rPr lang="en-US" dirty="0" smtClean="0"/>
              <a:t>Tools</a:t>
            </a:r>
          </a:p>
          <a:p>
            <a:r>
              <a:rPr lang="en-US" dirty="0" smtClean="0"/>
              <a:t>Automate… everything</a:t>
            </a:r>
          </a:p>
          <a:p>
            <a:r>
              <a:rPr lang="en-US" dirty="0" smtClean="0"/>
              <a:t>Quality First</a:t>
            </a:r>
          </a:p>
          <a:p>
            <a:r>
              <a:rPr lang="en-US" dirty="0" smtClean="0"/>
              <a:t>High-level of iteration</a:t>
            </a:r>
          </a:p>
          <a:p>
            <a:r>
              <a:rPr lang="en-US" dirty="0" smtClean="0"/>
              <a:t>DEVOPS!!!</a:t>
            </a:r>
            <a:endParaRPr lang="en-US" dirty="0"/>
          </a:p>
        </p:txBody>
      </p:sp>
      <p:pic>
        <p:nvPicPr>
          <p:cNvPr id="4" name="Picture 2" descr="http://ecx.images-amazon.com/images/I/51NbiDn81NL._SX385_BO1,204,203,20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225" y="1307306"/>
            <a:ext cx="3686175" cy="475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52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Continuous X?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529" y="1647825"/>
            <a:ext cx="3662742" cy="4351338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825625"/>
            <a:ext cx="61804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1404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1404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1404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1404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1404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CI/CD has become a prescribed checklist</a:t>
            </a:r>
          </a:p>
          <a:p>
            <a:r>
              <a:rPr lang="en-US" dirty="0" smtClean="0"/>
              <a:t>You must build continuous improvement into the process</a:t>
            </a:r>
          </a:p>
          <a:p>
            <a:r>
              <a:rPr lang="en-US" dirty="0" smtClean="0"/>
              <a:t>Version 1 is not the same as version 100</a:t>
            </a:r>
          </a:p>
          <a:p>
            <a:r>
              <a:rPr lang="en-US" dirty="0" smtClean="0"/>
              <a:t>Don’t accept the status quo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2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NEW DSI">
      <a:dk1>
        <a:srgbClr val="4B4F54"/>
      </a:dk1>
      <a:lt1>
        <a:srgbClr val="FFFFFF"/>
      </a:lt1>
      <a:dk2>
        <a:srgbClr val="165C7D"/>
      </a:dk2>
      <a:lt2>
        <a:srgbClr val="C2C1BF"/>
      </a:lt2>
      <a:accent1>
        <a:srgbClr val="6BA4B8"/>
      </a:accent1>
      <a:accent2>
        <a:srgbClr val="81BC00"/>
      </a:accent2>
      <a:accent3>
        <a:srgbClr val="319B42"/>
      </a:accent3>
      <a:accent4>
        <a:srgbClr val="DC4405"/>
      </a:accent4>
      <a:accent5>
        <a:srgbClr val="ED8B00"/>
      </a:accent5>
      <a:accent6>
        <a:srgbClr val="00A7B5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F9AAA868-1C04-4750-931C-D779087D6107}" vid="{13E83D27-0559-4520-B2C0-C77759D531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DSI_PPTtemplate</Template>
  <TotalTime>419</TotalTime>
  <Words>428</Words>
  <Application>Microsoft Macintosh PowerPoint</Application>
  <PresentationFormat>Widescreen</PresentationFormat>
  <Paragraphs>103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Arial</vt:lpstr>
      <vt:lpstr>Office Theme</vt:lpstr>
      <vt:lpstr>Delivering the Dude: Continuous X</vt:lpstr>
      <vt:lpstr>About Brent</vt:lpstr>
      <vt:lpstr>The Basics</vt:lpstr>
      <vt:lpstr>Common Challenges</vt:lpstr>
      <vt:lpstr>About the Dude</vt:lpstr>
      <vt:lpstr>Our Challenges</vt:lpstr>
      <vt:lpstr>Ye Olde Process</vt:lpstr>
      <vt:lpstr>Our Solution: Continuous X</vt:lpstr>
      <vt:lpstr>Why Continuous X?</vt:lpstr>
      <vt:lpstr>How Ours Works…</vt:lpstr>
      <vt:lpstr>Quality First!</vt:lpstr>
      <vt:lpstr>Build &amp; Deploy?</vt:lpstr>
      <vt:lpstr>PowerPoint Presentation</vt:lpstr>
      <vt:lpstr>What’s Next…</vt:lpstr>
      <vt:lpstr>We’re Hiring!!!</vt:lpstr>
      <vt:lpstr>Delivering the Dude: Continuous X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Brent Pabst</cp:lastModifiedBy>
  <cp:revision>41</cp:revision>
  <dcterms:created xsi:type="dcterms:W3CDTF">2016-05-24T14:42:33Z</dcterms:created>
  <dcterms:modified xsi:type="dcterms:W3CDTF">2016-09-18T17:06:42Z</dcterms:modified>
</cp:coreProperties>
</file>